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>
      <p:cViewPr varScale="1">
        <p:scale>
          <a:sx n="52" d="100"/>
          <a:sy n="52" d="100"/>
        </p:scale>
        <p:origin x="82" y="2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76" Type="http://schemas.openxmlformats.org/officeDocument/2006/relationships/image" Target="../media/image75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97" Type="http://schemas.openxmlformats.org/officeDocument/2006/relationships/image" Target="../media/image96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18199" y="517649"/>
            <a:ext cx="9051600" cy="1871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1">
                <a:solidFill>
                  <a:srgbClr val="EC7333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" y="316979"/>
            <a:ext cx="1523999" cy="34385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5230" y="7675209"/>
            <a:ext cx="1314449" cy="22478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5" y="7681209"/>
            <a:ext cx="2901996" cy="260578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0524" y="2"/>
            <a:ext cx="2877475" cy="32480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9783" y="6013399"/>
            <a:ext cx="8029574" cy="42736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98522" y="6712195"/>
            <a:ext cx="3510135" cy="236198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7443" y="4405660"/>
            <a:ext cx="1259056" cy="136978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23898" y="0"/>
            <a:ext cx="1550899" cy="19684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35757" y="8323977"/>
            <a:ext cx="2119700" cy="1963023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57213" y="6302318"/>
            <a:ext cx="215930" cy="215323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593865" y="4222920"/>
            <a:ext cx="2694134" cy="190904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742384" y="2744619"/>
            <a:ext cx="218545" cy="19350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47618" y="305269"/>
            <a:ext cx="239038" cy="201508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18159" y="6063651"/>
            <a:ext cx="201099" cy="169971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17826" y="6282978"/>
            <a:ext cx="191016" cy="174735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76903" y="2765770"/>
            <a:ext cx="212304" cy="184454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68203" y="5813266"/>
            <a:ext cx="178795" cy="191409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58123" y="6132822"/>
            <a:ext cx="190768" cy="189218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69998" y="5407106"/>
            <a:ext cx="195975" cy="204652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09349" y="6178649"/>
            <a:ext cx="211405" cy="199222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584592" y="165404"/>
            <a:ext cx="207005" cy="17921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49552" y="3594575"/>
            <a:ext cx="203609" cy="195696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2335" y="4602976"/>
            <a:ext cx="182192" cy="182453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58774" y="3705000"/>
            <a:ext cx="201568" cy="204081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84744" y="6745637"/>
            <a:ext cx="214384" cy="192457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79193" y="5267335"/>
            <a:ext cx="199551" cy="217419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69755" y="7851696"/>
            <a:ext cx="217048" cy="216371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2904" y="4216441"/>
            <a:ext cx="217112" cy="192648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89463" y="7712212"/>
            <a:ext cx="191688" cy="175974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727212" y="483149"/>
            <a:ext cx="186760" cy="204557"/>
          </a:xfrm>
          <a:prstGeom prst="rect">
            <a:avLst/>
          </a:prstGeom>
        </p:spPr>
      </p:pic>
      <p:pic>
        <p:nvPicPr>
          <p:cNvPr id="47" name="bg 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50824" y="728008"/>
            <a:ext cx="198787" cy="196363"/>
          </a:xfrm>
          <a:prstGeom prst="rect">
            <a:avLst/>
          </a:prstGeom>
        </p:spPr>
      </p:pic>
      <p:pic>
        <p:nvPicPr>
          <p:cNvPr id="48" name="bg 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43521" y="5374235"/>
            <a:ext cx="199839" cy="207606"/>
          </a:xfrm>
          <a:prstGeom prst="rect">
            <a:avLst/>
          </a:prstGeom>
        </p:spPr>
      </p:pic>
      <p:pic>
        <p:nvPicPr>
          <p:cNvPr id="49" name="bg 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2884431" y="7053474"/>
            <a:ext cx="192855" cy="200936"/>
          </a:xfrm>
          <a:prstGeom prst="rect">
            <a:avLst/>
          </a:prstGeom>
        </p:spPr>
      </p:pic>
      <p:pic>
        <p:nvPicPr>
          <p:cNvPr id="50" name="bg 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699752" y="5386621"/>
            <a:ext cx="210086" cy="198174"/>
          </a:xfrm>
          <a:prstGeom prst="rect">
            <a:avLst/>
          </a:prstGeom>
        </p:spPr>
      </p:pic>
      <p:pic>
        <p:nvPicPr>
          <p:cNvPr id="51" name="bg 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383966" y="6706383"/>
            <a:ext cx="191687" cy="189408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707701" y="7557865"/>
            <a:ext cx="191783" cy="169495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737779" y="344046"/>
            <a:ext cx="203266" cy="216657"/>
          </a:xfrm>
          <a:prstGeom prst="rect">
            <a:avLst/>
          </a:prstGeom>
        </p:spPr>
      </p:pic>
      <p:pic>
        <p:nvPicPr>
          <p:cNvPr id="54" name="bg object 5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38137" y="403784"/>
            <a:ext cx="209170" cy="209797"/>
          </a:xfrm>
          <a:prstGeom prst="rect">
            <a:avLst/>
          </a:prstGeom>
        </p:spPr>
      </p:pic>
      <p:pic>
        <p:nvPicPr>
          <p:cNvPr id="55" name="bg object 5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236607" y="148635"/>
            <a:ext cx="179272" cy="209988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134102" y="593955"/>
            <a:ext cx="199753" cy="196077"/>
          </a:xfrm>
          <a:prstGeom prst="rect">
            <a:avLst/>
          </a:prstGeom>
        </p:spPr>
      </p:pic>
      <p:pic>
        <p:nvPicPr>
          <p:cNvPr id="57" name="bg object 5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075188" y="7714688"/>
            <a:ext cx="194703" cy="215705"/>
          </a:xfrm>
          <a:prstGeom prst="rect">
            <a:avLst/>
          </a:prstGeom>
        </p:spPr>
      </p:pic>
      <p:pic>
        <p:nvPicPr>
          <p:cNvPr id="58" name="bg object 5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291752" y="5936172"/>
            <a:ext cx="203592" cy="189980"/>
          </a:xfrm>
          <a:prstGeom prst="rect">
            <a:avLst/>
          </a:prstGeom>
        </p:spPr>
      </p:pic>
      <p:pic>
        <p:nvPicPr>
          <p:cNvPr id="59" name="bg 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154612" y="6895982"/>
            <a:ext cx="189653" cy="205986"/>
          </a:xfrm>
          <a:prstGeom prst="rect">
            <a:avLst/>
          </a:prstGeom>
        </p:spPr>
      </p:pic>
      <p:pic>
        <p:nvPicPr>
          <p:cNvPr id="60" name="bg 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74692" y="6751449"/>
            <a:ext cx="207181" cy="180738"/>
          </a:xfrm>
          <a:prstGeom prst="rect">
            <a:avLst/>
          </a:prstGeom>
        </p:spPr>
      </p:pic>
      <p:pic>
        <p:nvPicPr>
          <p:cNvPr id="61" name="bg object 6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684333" y="5617760"/>
            <a:ext cx="206105" cy="195506"/>
          </a:xfrm>
          <a:prstGeom prst="rect">
            <a:avLst/>
          </a:prstGeom>
        </p:spPr>
      </p:pic>
      <p:pic>
        <p:nvPicPr>
          <p:cNvPr id="62" name="bg 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280383" y="2950415"/>
            <a:ext cx="199214" cy="177308"/>
          </a:xfrm>
          <a:prstGeom prst="rect">
            <a:avLst/>
          </a:prstGeom>
        </p:spPr>
      </p:pic>
      <p:pic>
        <p:nvPicPr>
          <p:cNvPr id="63" name="bg object 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15089" y="3171836"/>
            <a:ext cx="169394" cy="186455"/>
          </a:xfrm>
          <a:prstGeom prst="rect">
            <a:avLst/>
          </a:prstGeom>
        </p:spPr>
      </p:pic>
      <p:pic>
        <p:nvPicPr>
          <p:cNvPr id="64" name="bg object 6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64120" y="5286200"/>
            <a:ext cx="200431" cy="208654"/>
          </a:xfrm>
          <a:prstGeom prst="rect">
            <a:avLst/>
          </a:prstGeom>
        </p:spPr>
      </p:pic>
      <p:pic>
        <p:nvPicPr>
          <p:cNvPr id="65" name="bg 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011075" y="1076718"/>
            <a:ext cx="227929" cy="196554"/>
          </a:xfrm>
          <a:prstGeom prst="rect">
            <a:avLst/>
          </a:prstGeom>
        </p:spPr>
      </p:pic>
      <p:pic>
        <p:nvPicPr>
          <p:cNvPr id="66" name="bg object 6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193209" y="2286247"/>
            <a:ext cx="201786" cy="186264"/>
          </a:xfrm>
          <a:prstGeom prst="rect">
            <a:avLst/>
          </a:prstGeom>
        </p:spPr>
      </p:pic>
      <p:pic>
        <p:nvPicPr>
          <p:cNvPr id="67" name="bg 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783296" y="1770041"/>
            <a:ext cx="211244" cy="207606"/>
          </a:xfrm>
          <a:prstGeom prst="rect">
            <a:avLst/>
          </a:prstGeom>
        </p:spPr>
      </p:pic>
      <p:pic>
        <p:nvPicPr>
          <p:cNvPr id="68" name="bg 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091799" y="9587337"/>
            <a:ext cx="199680" cy="220085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085700" y="5971711"/>
            <a:ext cx="216553" cy="200270"/>
          </a:xfrm>
          <a:prstGeom prst="rect">
            <a:avLst/>
          </a:prstGeom>
        </p:spPr>
      </p:pic>
      <p:pic>
        <p:nvPicPr>
          <p:cNvPr id="70" name="bg object 7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7867997" y="6302318"/>
            <a:ext cx="214537" cy="215323"/>
          </a:xfrm>
          <a:prstGeom prst="rect">
            <a:avLst/>
          </a:prstGeom>
        </p:spPr>
      </p:pic>
      <p:pic>
        <p:nvPicPr>
          <p:cNvPr id="71" name="bg object 7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276636" y="6517642"/>
            <a:ext cx="195336" cy="187122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4928070" y="6063651"/>
            <a:ext cx="199635" cy="169971"/>
          </a:xfrm>
          <a:prstGeom prst="rect">
            <a:avLst/>
          </a:prstGeom>
        </p:spPr>
      </p:pic>
      <p:pic>
        <p:nvPicPr>
          <p:cNvPr id="73" name="bg object 7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6373205" y="6642262"/>
            <a:ext cx="189756" cy="189218"/>
          </a:xfrm>
          <a:prstGeom prst="rect">
            <a:avLst/>
          </a:prstGeom>
        </p:spPr>
      </p:pic>
      <p:pic>
        <p:nvPicPr>
          <p:cNvPr id="74" name="bg object 7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305835" y="5756291"/>
            <a:ext cx="208996" cy="199221"/>
          </a:xfrm>
          <a:prstGeom prst="rect">
            <a:avLst/>
          </a:prstGeom>
        </p:spPr>
      </p:pic>
      <p:pic>
        <p:nvPicPr>
          <p:cNvPr id="75" name="bg object 7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738445" y="7064240"/>
            <a:ext cx="207808" cy="179309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3628597" y="3375917"/>
            <a:ext cx="180166" cy="199221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499727" y="2733662"/>
            <a:ext cx="188713" cy="215323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5157992" y="3194989"/>
            <a:ext cx="205599" cy="182453"/>
          </a:xfrm>
          <a:prstGeom prst="rect">
            <a:avLst/>
          </a:prstGeom>
        </p:spPr>
      </p:pic>
      <p:pic>
        <p:nvPicPr>
          <p:cNvPr id="79" name="bg object 79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5909494" y="7937730"/>
            <a:ext cx="206167" cy="211035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2394227" y="8244707"/>
            <a:ext cx="216469" cy="187694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716398" y="9202993"/>
            <a:ext cx="213667" cy="185312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176870" y="158639"/>
            <a:ext cx="214311" cy="192457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404244" y="583951"/>
            <a:ext cx="216002" cy="216371"/>
          </a:xfrm>
          <a:prstGeom prst="rect">
            <a:avLst/>
          </a:prstGeom>
        </p:spPr>
      </p:pic>
      <p:pic>
        <p:nvPicPr>
          <p:cNvPr id="84" name="bg object 84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2164452" y="356051"/>
            <a:ext cx="217113" cy="192647"/>
          </a:xfrm>
          <a:prstGeom prst="rect">
            <a:avLst/>
          </a:prstGeom>
        </p:spPr>
      </p:pic>
      <p:pic>
        <p:nvPicPr>
          <p:cNvPr id="85" name="bg object 8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4763489" y="266111"/>
            <a:ext cx="239038" cy="200746"/>
          </a:xfrm>
          <a:prstGeom prst="rect">
            <a:avLst/>
          </a:prstGeom>
        </p:spPr>
      </p:pic>
      <p:pic>
        <p:nvPicPr>
          <p:cNvPr id="86" name="bg object 8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195255" y="7712212"/>
            <a:ext cx="194260" cy="175974"/>
          </a:xfrm>
          <a:prstGeom prst="rect">
            <a:avLst/>
          </a:prstGeom>
        </p:spPr>
      </p:pic>
      <p:pic>
        <p:nvPicPr>
          <p:cNvPr id="87" name="bg object 8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5411991" y="1604928"/>
            <a:ext cx="181780" cy="200460"/>
          </a:xfrm>
          <a:prstGeom prst="rect">
            <a:avLst/>
          </a:prstGeom>
        </p:spPr>
      </p:pic>
      <p:pic>
        <p:nvPicPr>
          <p:cNvPr id="88" name="bg object 8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3807312" y="7207725"/>
            <a:ext cx="197791" cy="216467"/>
          </a:xfrm>
          <a:prstGeom prst="rect">
            <a:avLst/>
          </a:prstGeom>
        </p:spPr>
      </p:pic>
      <p:pic>
        <p:nvPicPr>
          <p:cNvPr id="89" name="bg object 8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4929037" y="7214775"/>
            <a:ext cx="190481" cy="202270"/>
          </a:xfrm>
          <a:prstGeom prst="rect">
            <a:avLst/>
          </a:prstGeom>
        </p:spPr>
      </p:pic>
      <p:pic>
        <p:nvPicPr>
          <p:cNvPr id="90" name="bg object 90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4851693" y="5374235"/>
            <a:ext cx="201354" cy="207606"/>
          </a:xfrm>
          <a:prstGeom prst="rect">
            <a:avLst/>
          </a:prstGeom>
        </p:spPr>
      </p:pic>
      <p:pic>
        <p:nvPicPr>
          <p:cNvPr id="91" name="bg object 91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3312531" y="6712195"/>
            <a:ext cx="199608" cy="190837"/>
          </a:xfrm>
          <a:prstGeom prst="rect">
            <a:avLst/>
          </a:prstGeom>
        </p:spPr>
      </p:pic>
      <p:pic>
        <p:nvPicPr>
          <p:cNvPr id="92" name="bg object 92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095177" y="7053474"/>
            <a:ext cx="192855" cy="200936"/>
          </a:xfrm>
          <a:prstGeom prst="rect">
            <a:avLst/>
          </a:prstGeom>
        </p:spPr>
      </p:pic>
      <p:pic>
        <p:nvPicPr>
          <p:cNvPr id="93" name="bg object 9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3905543" y="5386621"/>
            <a:ext cx="209975" cy="198174"/>
          </a:xfrm>
          <a:prstGeom prst="rect">
            <a:avLst/>
          </a:prstGeom>
        </p:spPr>
      </p:pic>
      <p:pic>
        <p:nvPicPr>
          <p:cNvPr id="94" name="bg object 9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3247017" y="7384843"/>
            <a:ext cx="215222" cy="177975"/>
          </a:xfrm>
          <a:prstGeom prst="rect">
            <a:avLst/>
          </a:prstGeom>
        </p:spPr>
      </p:pic>
      <p:pic>
        <p:nvPicPr>
          <p:cNvPr id="95" name="bg object 9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3417367" y="4691678"/>
            <a:ext cx="205763" cy="202557"/>
          </a:xfrm>
          <a:prstGeom prst="rect">
            <a:avLst/>
          </a:prstGeom>
        </p:spPr>
      </p:pic>
      <p:pic>
        <p:nvPicPr>
          <p:cNvPr id="96" name="bg object 96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1589757" y="6706383"/>
            <a:ext cx="194165" cy="189408"/>
          </a:xfrm>
          <a:prstGeom prst="rect">
            <a:avLst/>
          </a:prstGeom>
        </p:spPr>
      </p:pic>
      <p:pic>
        <p:nvPicPr>
          <p:cNvPr id="97" name="bg object 97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1913396" y="7557865"/>
            <a:ext cx="194260" cy="169495"/>
          </a:xfrm>
          <a:prstGeom prst="rect">
            <a:avLst/>
          </a:prstGeom>
        </p:spPr>
      </p:pic>
      <p:pic>
        <p:nvPicPr>
          <p:cNvPr id="98" name="bg object 98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6706836" y="7789575"/>
            <a:ext cx="205301" cy="216657"/>
          </a:xfrm>
          <a:prstGeom prst="rect">
            <a:avLst/>
          </a:prstGeom>
        </p:spPr>
      </p:pic>
      <p:pic>
        <p:nvPicPr>
          <p:cNvPr id="99" name="bg object 99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6567455" y="9074376"/>
            <a:ext cx="206597" cy="209792"/>
          </a:xfrm>
          <a:prstGeom prst="rect">
            <a:avLst/>
          </a:prstGeom>
        </p:spPr>
      </p:pic>
      <p:pic>
        <p:nvPicPr>
          <p:cNvPr id="100" name="bg object 100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6064903" y="7210964"/>
            <a:ext cx="179570" cy="209988"/>
          </a:xfrm>
          <a:prstGeom prst="rect">
            <a:avLst/>
          </a:prstGeom>
        </p:spPr>
      </p:pic>
      <p:pic>
        <p:nvPicPr>
          <p:cNvPr id="101" name="bg object 101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7305940" y="6129201"/>
            <a:ext cx="198768" cy="196173"/>
          </a:xfrm>
          <a:prstGeom prst="rect">
            <a:avLst/>
          </a:prstGeom>
        </p:spPr>
      </p:pic>
      <p:pic>
        <p:nvPicPr>
          <p:cNvPr id="102" name="bg object 10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0502568" y="5936172"/>
            <a:ext cx="203616" cy="189980"/>
          </a:xfrm>
          <a:prstGeom prst="rect">
            <a:avLst/>
          </a:prstGeom>
        </p:spPr>
      </p:pic>
      <p:pic>
        <p:nvPicPr>
          <p:cNvPr id="103" name="bg object 10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4147665" y="7911433"/>
            <a:ext cx="189991" cy="205986"/>
          </a:xfrm>
          <a:prstGeom prst="rect">
            <a:avLst/>
          </a:prstGeom>
        </p:spPr>
      </p:pic>
      <p:pic>
        <p:nvPicPr>
          <p:cNvPr id="104" name="bg object 10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4665864" y="494963"/>
            <a:ext cx="209581" cy="180738"/>
          </a:xfrm>
          <a:prstGeom prst="rect">
            <a:avLst/>
          </a:prstGeom>
        </p:spPr>
      </p:pic>
      <p:pic>
        <p:nvPicPr>
          <p:cNvPr id="105" name="bg object 105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4693255" y="4408708"/>
            <a:ext cx="207037" cy="195506"/>
          </a:xfrm>
          <a:prstGeom prst="rect">
            <a:avLst/>
          </a:prstGeom>
        </p:spPr>
      </p:pic>
      <p:pic>
        <p:nvPicPr>
          <p:cNvPr id="106" name="bg object 106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0582524" y="9526170"/>
            <a:ext cx="205419" cy="189028"/>
          </a:xfrm>
          <a:prstGeom prst="rect">
            <a:avLst/>
          </a:prstGeom>
        </p:spPr>
      </p:pic>
      <p:pic>
        <p:nvPicPr>
          <p:cNvPr id="107" name="bg object 107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4944500" y="2421539"/>
            <a:ext cx="178620" cy="210464"/>
          </a:xfrm>
          <a:prstGeom prst="rect">
            <a:avLst/>
          </a:prstGeom>
        </p:spPr>
      </p:pic>
      <p:pic>
        <p:nvPicPr>
          <p:cNvPr id="108" name="bg object 108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5959166" y="3135536"/>
            <a:ext cx="188479" cy="192362"/>
          </a:xfrm>
          <a:prstGeom prst="rect">
            <a:avLst/>
          </a:prstGeom>
        </p:spPr>
      </p:pic>
      <p:pic>
        <p:nvPicPr>
          <p:cNvPr id="109" name="bg object 109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17523063" y="3704619"/>
            <a:ext cx="185866" cy="204557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4220829" y="1076718"/>
            <a:ext cx="228887" cy="196554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13300603" y="9587337"/>
            <a:ext cx="201693" cy="220085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14296446" y="5971711"/>
            <a:ext cx="216650" cy="200270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11760102" y="5584890"/>
            <a:ext cx="1258838" cy="11809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3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3724" y="699186"/>
            <a:ext cx="9380550" cy="1137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300" b="0" i="1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1621" y="2692207"/>
            <a:ext cx="16084757" cy="5772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7.png"/><Relationship Id="rId18" Type="http://schemas.openxmlformats.org/officeDocument/2006/relationships/image" Target="../media/image642.png"/><Relationship Id="rId26" Type="http://schemas.openxmlformats.org/officeDocument/2006/relationships/image" Target="../media/image650.png"/><Relationship Id="rId39" Type="http://schemas.openxmlformats.org/officeDocument/2006/relationships/image" Target="../media/image663.png"/><Relationship Id="rId21" Type="http://schemas.openxmlformats.org/officeDocument/2006/relationships/image" Target="../media/image645.png"/><Relationship Id="rId34" Type="http://schemas.openxmlformats.org/officeDocument/2006/relationships/image" Target="../media/image658.png"/><Relationship Id="rId42" Type="http://schemas.openxmlformats.org/officeDocument/2006/relationships/image" Target="../media/image666.png"/><Relationship Id="rId47" Type="http://schemas.openxmlformats.org/officeDocument/2006/relationships/image" Target="../media/image671.png"/><Relationship Id="rId50" Type="http://schemas.openxmlformats.org/officeDocument/2006/relationships/image" Target="../media/image674.png"/><Relationship Id="rId55" Type="http://schemas.openxmlformats.org/officeDocument/2006/relationships/image" Target="../media/image679.png"/><Relationship Id="rId63" Type="http://schemas.openxmlformats.org/officeDocument/2006/relationships/image" Target="../media/image687.png"/><Relationship Id="rId68" Type="http://schemas.openxmlformats.org/officeDocument/2006/relationships/image" Target="../media/image692.jpg"/><Relationship Id="rId7" Type="http://schemas.openxmlformats.org/officeDocument/2006/relationships/image" Target="../media/image631.png"/><Relationship Id="rId71" Type="http://schemas.openxmlformats.org/officeDocument/2006/relationships/image" Target="../media/image694.png"/><Relationship Id="rId2" Type="http://schemas.openxmlformats.org/officeDocument/2006/relationships/image" Target="../media/image626.png"/><Relationship Id="rId16" Type="http://schemas.openxmlformats.org/officeDocument/2006/relationships/image" Target="../media/image640.png"/><Relationship Id="rId29" Type="http://schemas.openxmlformats.org/officeDocument/2006/relationships/image" Target="../media/image653.png"/><Relationship Id="rId11" Type="http://schemas.openxmlformats.org/officeDocument/2006/relationships/image" Target="../media/image635.png"/><Relationship Id="rId24" Type="http://schemas.openxmlformats.org/officeDocument/2006/relationships/image" Target="../media/image648.png"/><Relationship Id="rId32" Type="http://schemas.openxmlformats.org/officeDocument/2006/relationships/image" Target="../media/image656.png"/><Relationship Id="rId37" Type="http://schemas.openxmlformats.org/officeDocument/2006/relationships/image" Target="../media/image661.png"/><Relationship Id="rId40" Type="http://schemas.openxmlformats.org/officeDocument/2006/relationships/image" Target="../media/image664.png"/><Relationship Id="rId45" Type="http://schemas.openxmlformats.org/officeDocument/2006/relationships/image" Target="../media/image669.png"/><Relationship Id="rId53" Type="http://schemas.openxmlformats.org/officeDocument/2006/relationships/image" Target="../media/image677.png"/><Relationship Id="rId58" Type="http://schemas.openxmlformats.org/officeDocument/2006/relationships/image" Target="../media/image682.png"/><Relationship Id="rId66" Type="http://schemas.openxmlformats.org/officeDocument/2006/relationships/image" Target="../media/image690.png"/><Relationship Id="rId74" Type="http://schemas.openxmlformats.org/officeDocument/2006/relationships/image" Target="../media/image1.png"/><Relationship Id="rId5" Type="http://schemas.openxmlformats.org/officeDocument/2006/relationships/image" Target="../media/image629.png"/><Relationship Id="rId15" Type="http://schemas.openxmlformats.org/officeDocument/2006/relationships/image" Target="../media/image639.png"/><Relationship Id="rId23" Type="http://schemas.openxmlformats.org/officeDocument/2006/relationships/image" Target="../media/image647.png"/><Relationship Id="rId28" Type="http://schemas.openxmlformats.org/officeDocument/2006/relationships/image" Target="../media/image652.png"/><Relationship Id="rId36" Type="http://schemas.openxmlformats.org/officeDocument/2006/relationships/image" Target="../media/image660.png"/><Relationship Id="rId49" Type="http://schemas.openxmlformats.org/officeDocument/2006/relationships/image" Target="../media/image673.png"/><Relationship Id="rId57" Type="http://schemas.openxmlformats.org/officeDocument/2006/relationships/image" Target="../media/image681.png"/><Relationship Id="rId61" Type="http://schemas.openxmlformats.org/officeDocument/2006/relationships/image" Target="../media/image685.png"/><Relationship Id="rId10" Type="http://schemas.openxmlformats.org/officeDocument/2006/relationships/image" Target="../media/image634.png"/><Relationship Id="rId19" Type="http://schemas.openxmlformats.org/officeDocument/2006/relationships/image" Target="../media/image643.png"/><Relationship Id="rId31" Type="http://schemas.openxmlformats.org/officeDocument/2006/relationships/image" Target="../media/image655.png"/><Relationship Id="rId44" Type="http://schemas.openxmlformats.org/officeDocument/2006/relationships/image" Target="../media/image668.png"/><Relationship Id="rId52" Type="http://schemas.openxmlformats.org/officeDocument/2006/relationships/image" Target="../media/image676.png"/><Relationship Id="rId60" Type="http://schemas.openxmlformats.org/officeDocument/2006/relationships/image" Target="../media/image684.png"/><Relationship Id="rId65" Type="http://schemas.openxmlformats.org/officeDocument/2006/relationships/image" Target="../media/image689.png"/><Relationship Id="rId73" Type="http://schemas.openxmlformats.org/officeDocument/2006/relationships/image" Target="../media/image696.jpg"/><Relationship Id="rId4" Type="http://schemas.openxmlformats.org/officeDocument/2006/relationships/image" Target="../media/image628.png"/><Relationship Id="rId9" Type="http://schemas.openxmlformats.org/officeDocument/2006/relationships/image" Target="../media/image633.png"/><Relationship Id="rId14" Type="http://schemas.openxmlformats.org/officeDocument/2006/relationships/image" Target="../media/image638.png"/><Relationship Id="rId22" Type="http://schemas.openxmlformats.org/officeDocument/2006/relationships/image" Target="../media/image646.png"/><Relationship Id="rId27" Type="http://schemas.openxmlformats.org/officeDocument/2006/relationships/image" Target="../media/image651.png"/><Relationship Id="rId30" Type="http://schemas.openxmlformats.org/officeDocument/2006/relationships/image" Target="../media/image654.png"/><Relationship Id="rId35" Type="http://schemas.openxmlformats.org/officeDocument/2006/relationships/image" Target="../media/image659.png"/><Relationship Id="rId43" Type="http://schemas.openxmlformats.org/officeDocument/2006/relationships/image" Target="../media/image667.png"/><Relationship Id="rId48" Type="http://schemas.openxmlformats.org/officeDocument/2006/relationships/image" Target="../media/image672.png"/><Relationship Id="rId56" Type="http://schemas.openxmlformats.org/officeDocument/2006/relationships/image" Target="../media/image680.png"/><Relationship Id="rId64" Type="http://schemas.openxmlformats.org/officeDocument/2006/relationships/image" Target="../media/image688.png"/><Relationship Id="rId69" Type="http://schemas.openxmlformats.org/officeDocument/2006/relationships/image" Target="../media/image693.jpg"/><Relationship Id="rId8" Type="http://schemas.openxmlformats.org/officeDocument/2006/relationships/image" Target="../media/image632.png"/><Relationship Id="rId51" Type="http://schemas.openxmlformats.org/officeDocument/2006/relationships/image" Target="../media/image675.png"/><Relationship Id="rId72" Type="http://schemas.openxmlformats.org/officeDocument/2006/relationships/image" Target="../media/image695.png"/><Relationship Id="rId3" Type="http://schemas.openxmlformats.org/officeDocument/2006/relationships/image" Target="../media/image627.png"/><Relationship Id="rId12" Type="http://schemas.openxmlformats.org/officeDocument/2006/relationships/image" Target="../media/image636.png"/><Relationship Id="rId17" Type="http://schemas.openxmlformats.org/officeDocument/2006/relationships/image" Target="../media/image641.png"/><Relationship Id="rId25" Type="http://schemas.openxmlformats.org/officeDocument/2006/relationships/image" Target="../media/image649.png"/><Relationship Id="rId33" Type="http://schemas.openxmlformats.org/officeDocument/2006/relationships/image" Target="../media/image657.png"/><Relationship Id="rId38" Type="http://schemas.openxmlformats.org/officeDocument/2006/relationships/image" Target="../media/image662.png"/><Relationship Id="rId46" Type="http://schemas.openxmlformats.org/officeDocument/2006/relationships/image" Target="../media/image670.png"/><Relationship Id="rId59" Type="http://schemas.openxmlformats.org/officeDocument/2006/relationships/image" Target="../media/image683.png"/><Relationship Id="rId67" Type="http://schemas.openxmlformats.org/officeDocument/2006/relationships/image" Target="../media/image691.png"/><Relationship Id="rId20" Type="http://schemas.openxmlformats.org/officeDocument/2006/relationships/image" Target="../media/image644.png"/><Relationship Id="rId41" Type="http://schemas.openxmlformats.org/officeDocument/2006/relationships/image" Target="../media/image665.png"/><Relationship Id="rId54" Type="http://schemas.openxmlformats.org/officeDocument/2006/relationships/image" Target="../media/image678.png"/><Relationship Id="rId62" Type="http://schemas.openxmlformats.org/officeDocument/2006/relationships/image" Target="../media/image686.png"/><Relationship Id="rId7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9.png"/><Relationship Id="rId21" Type="http://schemas.openxmlformats.org/officeDocument/2006/relationships/image" Target="../media/image714.png"/><Relationship Id="rId34" Type="http://schemas.openxmlformats.org/officeDocument/2006/relationships/image" Target="../media/image727.png"/><Relationship Id="rId42" Type="http://schemas.openxmlformats.org/officeDocument/2006/relationships/image" Target="../media/image735.png"/><Relationship Id="rId47" Type="http://schemas.openxmlformats.org/officeDocument/2006/relationships/image" Target="../media/image740.png"/><Relationship Id="rId50" Type="http://schemas.openxmlformats.org/officeDocument/2006/relationships/image" Target="../media/image743.png"/><Relationship Id="rId55" Type="http://schemas.openxmlformats.org/officeDocument/2006/relationships/image" Target="../media/image748.png"/><Relationship Id="rId63" Type="http://schemas.openxmlformats.org/officeDocument/2006/relationships/image" Target="../media/image756.png"/><Relationship Id="rId68" Type="http://schemas.openxmlformats.org/officeDocument/2006/relationships/image" Target="../media/image761.png"/><Relationship Id="rId76" Type="http://schemas.openxmlformats.org/officeDocument/2006/relationships/image" Target="../media/image769.png"/><Relationship Id="rId84" Type="http://schemas.openxmlformats.org/officeDocument/2006/relationships/image" Target="../media/image777.png"/><Relationship Id="rId89" Type="http://schemas.openxmlformats.org/officeDocument/2006/relationships/image" Target="../media/image782.png"/><Relationship Id="rId97" Type="http://schemas.openxmlformats.org/officeDocument/2006/relationships/image" Target="../media/image790.png"/><Relationship Id="rId7" Type="http://schemas.openxmlformats.org/officeDocument/2006/relationships/image" Target="../media/image700.png"/><Relationship Id="rId71" Type="http://schemas.openxmlformats.org/officeDocument/2006/relationships/image" Target="../media/image764.png"/><Relationship Id="rId92" Type="http://schemas.openxmlformats.org/officeDocument/2006/relationships/image" Target="../media/image785.jpg"/><Relationship Id="rId2" Type="http://schemas.openxmlformats.org/officeDocument/2006/relationships/image" Target="../media/image2.png"/><Relationship Id="rId16" Type="http://schemas.openxmlformats.org/officeDocument/2006/relationships/image" Target="../media/image709.png"/><Relationship Id="rId29" Type="http://schemas.openxmlformats.org/officeDocument/2006/relationships/image" Target="../media/image722.png"/><Relationship Id="rId11" Type="http://schemas.openxmlformats.org/officeDocument/2006/relationships/image" Target="../media/image704.png"/><Relationship Id="rId24" Type="http://schemas.openxmlformats.org/officeDocument/2006/relationships/image" Target="../media/image717.png"/><Relationship Id="rId32" Type="http://schemas.openxmlformats.org/officeDocument/2006/relationships/image" Target="../media/image725.png"/><Relationship Id="rId37" Type="http://schemas.openxmlformats.org/officeDocument/2006/relationships/image" Target="../media/image730.png"/><Relationship Id="rId40" Type="http://schemas.openxmlformats.org/officeDocument/2006/relationships/image" Target="../media/image733.png"/><Relationship Id="rId45" Type="http://schemas.openxmlformats.org/officeDocument/2006/relationships/image" Target="../media/image738.png"/><Relationship Id="rId53" Type="http://schemas.openxmlformats.org/officeDocument/2006/relationships/image" Target="../media/image746.png"/><Relationship Id="rId58" Type="http://schemas.openxmlformats.org/officeDocument/2006/relationships/image" Target="../media/image751.png"/><Relationship Id="rId66" Type="http://schemas.openxmlformats.org/officeDocument/2006/relationships/image" Target="../media/image759.png"/><Relationship Id="rId74" Type="http://schemas.openxmlformats.org/officeDocument/2006/relationships/image" Target="../media/image767.png"/><Relationship Id="rId79" Type="http://schemas.openxmlformats.org/officeDocument/2006/relationships/image" Target="../media/image772.png"/><Relationship Id="rId87" Type="http://schemas.openxmlformats.org/officeDocument/2006/relationships/image" Target="../media/image780.png"/><Relationship Id="rId5" Type="http://schemas.openxmlformats.org/officeDocument/2006/relationships/image" Target="../media/image551.png"/><Relationship Id="rId61" Type="http://schemas.openxmlformats.org/officeDocument/2006/relationships/image" Target="../media/image754.png"/><Relationship Id="rId82" Type="http://schemas.openxmlformats.org/officeDocument/2006/relationships/image" Target="../media/image775.png"/><Relationship Id="rId90" Type="http://schemas.openxmlformats.org/officeDocument/2006/relationships/image" Target="../media/image783.png"/><Relationship Id="rId95" Type="http://schemas.openxmlformats.org/officeDocument/2006/relationships/image" Target="../media/image788.png"/><Relationship Id="rId19" Type="http://schemas.openxmlformats.org/officeDocument/2006/relationships/image" Target="../media/image712.png"/><Relationship Id="rId14" Type="http://schemas.openxmlformats.org/officeDocument/2006/relationships/image" Target="../media/image707.png"/><Relationship Id="rId22" Type="http://schemas.openxmlformats.org/officeDocument/2006/relationships/image" Target="../media/image715.png"/><Relationship Id="rId27" Type="http://schemas.openxmlformats.org/officeDocument/2006/relationships/image" Target="../media/image720.png"/><Relationship Id="rId30" Type="http://schemas.openxmlformats.org/officeDocument/2006/relationships/image" Target="../media/image723.png"/><Relationship Id="rId35" Type="http://schemas.openxmlformats.org/officeDocument/2006/relationships/image" Target="../media/image728.png"/><Relationship Id="rId43" Type="http://schemas.openxmlformats.org/officeDocument/2006/relationships/image" Target="../media/image736.png"/><Relationship Id="rId48" Type="http://schemas.openxmlformats.org/officeDocument/2006/relationships/image" Target="../media/image741.png"/><Relationship Id="rId56" Type="http://schemas.openxmlformats.org/officeDocument/2006/relationships/image" Target="../media/image749.png"/><Relationship Id="rId64" Type="http://schemas.openxmlformats.org/officeDocument/2006/relationships/image" Target="../media/image757.png"/><Relationship Id="rId69" Type="http://schemas.openxmlformats.org/officeDocument/2006/relationships/image" Target="../media/image762.png"/><Relationship Id="rId77" Type="http://schemas.openxmlformats.org/officeDocument/2006/relationships/image" Target="../media/image770.png"/><Relationship Id="rId100" Type="http://schemas.openxmlformats.org/officeDocument/2006/relationships/image" Target="../media/image793.jpg"/><Relationship Id="rId8" Type="http://schemas.openxmlformats.org/officeDocument/2006/relationships/image" Target="../media/image701.png"/><Relationship Id="rId51" Type="http://schemas.openxmlformats.org/officeDocument/2006/relationships/image" Target="../media/image744.png"/><Relationship Id="rId72" Type="http://schemas.openxmlformats.org/officeDocument/2006/relationships/image" Target="../media/image765.png"/><Relationship Id="rId80" Type="http://schemas.openxmlformats.org/officeDocument/2006/relationships/image" Target="../media/image773.png"/><Relationship Id="rId85" Type="http://schemas.openxmlformats.org/officeDocument/2006/relationships/image" Target="../media/image778.png"/><Relationship Id="rId93" Type="http://schemas.openxmlformats.org/officeDocument/2006/relationships/image" Target="../media/image786.jpg"/><Relationship Id="rId98" Type="http://schemas.openxmlformats.org/officeDocument/2006/relationships/image" Target="../media/image791.png"/><Relationship Id="rId3" Type="http://schemas.openxmlformats.org/officeDocument/2006/relationships/image" Target="../media/image697.png"/><Relationship Id="rId12" Type="http://schemas.openxmlformats.org/officeDocument/2006/relationships/image" Target="../media/image705.png"/><Relationship Id="rId17" Type="http://schemas.openxmlformats.org/officeDocument/2006/relationships/image" Target="../media/image710.png"/><Relationship Id="rId25" Type="http://schemas.openxmlformats.org/officeDocument/2006/relationships/image" Target="../media/image718.png"/><Relationship Id="rId33" Type="http://schemas.openxmlformats.org/officeDocument/2006/relationships/image" Target="../media/image726.png"/><Relationship Id="rId38" Type="http://schemas.openxmlformats.org/officeDocument/2006/relationships/image" Target="../media/image731.png"/><Relationship Id="rId46" Type="http://schemas.openxmlformats.org/officeDocument/2006/relationships/image" Target="../media/image739.png"/><Relationship Id="rId59" Type="http://schemas.openxmlformats.org/officeDocument/2006/relationships/image" Target="../media/image752.png"/><Relationship Id="rId67" Type="http://schemas.openxmlformats.org/officeDocument/2006/relationships/image" Target="../media/image760.png"/><Relationship Id="rId20" Type="http://schemas.openxmlformats.org/officeDocument/2006/relationships/image" Target="../media/image713.png"/><Relationship Id="rId41" Type="http://schemas.openxmlformats.org/officeDocument/2006/relationships/image" Target="../media/image734.png"/><Relationship Id="rId54" Type="http://schemas.openxmlformats.org/officeDocument/2006/relationships/image" Target="../media/image747.png"/><Relationship Id="rId62" Type="http://schemas.openxmlformats.org/officeDocument/2006/relationships/image" Target="../media/image755.png"/><Relationship Id="rId70" Type="http://schemas.openxmlformats.org/officeDocument/2006/relationships/image" Target="../media/image763.png"/><Relationship Id="rId75" Type="http://schemas.openxmlformats.org/officeDocument/2006/relationships/image" Target="../media/image768.png"/><Relationship Id="rId83" Type="http://schemas.openxmlformats.org/officeDocument/2006/relationships/image" Target="../media/image776.png"/><Relationship Id="rId88" Type="http://schemas.openxmlformats.org/officeDocument/2006/relationships/image" Target="../media/image781.png"/><Relationship Id="rId91" Type="http://schemas.openxmlformats.org/officeDocument/2006/relationships/image" Target="../media/image784.png"/><Relationship Id="rId96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Relationship Id="rId15" Type="http://schemas.openxmlformats.org/officeDocument/2006/relationships/image" Target="../media/image708.png"/><Relationship Id="rId23" Type="http://schemas.openxmlformats.org/officeDocument/2006/relationships/image" Target="../media/image716.png"/><Relationship Id="rId28" Type="http://schemas.openxmlformats.org/officeDocument/2006/relationships/image" Target="../media/image721.png"/><Relationship Id="rId36" Type="http://schemas.openxmlformats.org/officeDocument/2006/relationships/image" Target="../media/image729.png"/><Relationship Id="rId49" Type="http://schemas.openxmlformats.org/officeDocument/2006/relationships/image" Target="../media/image742.png"/><Relationship Id="rId57" Type="http://schemas.openxmlformats.org/officeDocument/2006/relationships/image" Target="../media/image750.png"/><Relationship Id="rId10" Type="http://schemas.openxmlformats.org/officeDocument/2006/relationships/image" Target="../media/image703.png"/><Relationship Id="rId31" Type="http://schemas.openxmlformats.org/officeDocument/2006/relationships/image" Target="../media/image724.png"/><Relationship Id="rId44" Type="http://schemas.openxmlformats.org/officeDocument/2006/relationships/image" Target="../media/image737.png"/><Relationship Id="rId52" Type="http://schemas.openxmlformats.org/officeDocument/2006/relationships/image" Target="../media/image745.png"/><Relationship Id="rId60" Type="http://schemas.openxmlformats.org/officeDocument/2006/relationships/image" Target="../media/image753.png"/><Relationship Id="rId65" Type="http://schemas.openxmlformats.org/officeDocument/2006/relationships/image" Target="../media/image758.png"/><Relationship Id="rId73" Type="http://schemas.openxmlformats.org/officeDocument/2006/relationships/image" Target="../media/image766.png"/><Relationship Id="rId78" Type="http://schemas.openxmlformats.org/officeDocument/2006/relationships/image" Target="../media/image771.png"/><Relationship Id="rId81" Type="http://schemas.openxmlformats.org/officeDocument/2006/relationships/image" Target="../media/image774.png"/><Relationship Id="rId86" Type="http://schemas.openxmlformats.org/officeDocument/2006/relationships/image" Target="../media/image779.png"/><Relationship Id="rId94" Type="http://schemas.openxmlformats.org/officeDocument/2006/relationships/image" Target="../media/image787.jpg"/><Relationship Id="rId99" Type="http://schemas.openxmlformats.org/officeDocument/2006/relationships/image" Target="../media/image792.png"/><Relationship Id="rId101" Type="http://schemas.openxmlformats.org/officeDocument/2006/relationships/image" Target="../media/image794.jpg"/><Relationship Id="rId4" Type="http://schemas.openxmlformats.org/officeDocument/2006/relationships/image" Target="../media/image698.png"/><Relationship Id="rId9" Type="http://schemas.openxmlformats.org/officeDocument/2006/relationships/image" Target="../media/image702.png"/><Relationship Id="rId13" Type="http://schemas.openxmlformats.org/officeDocument/2006/relationships/image" Target="../media/image706.png"/><Relationship Id="rId18" Type="http://schemas.openxmlformats.org/officeDocument/2006/relationships/image" Target="../media/image711.png"/><Relationship Id="rId39" Type="http://schemas.openxmlformats.org/officeDocument/2006/relationships/image" Target="../media/image7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3.png"/><Relationship Id="rId18" Type="http://schemas.openxmlformats.org/officeDocument/2006/relationships/image" Target="../media/image808.png"/><Relationship Id="rId26" Type="http://schemas.openxmlformats.org/officeDocument/2006/relationships/image" Target="../media/image816.png"/><Relationship Id="rId39" Type="http://schemas.openxmlformats.org/officeDocument/2006/relationships/image" Target="../media/image829.png"/><Relationship Id="rId21" Type="http://schemas.openxmlformats.org/officeDocument/2006/relationships/image" Target="../media/image811.png"/><Relationship Id="rId34" Type="http://schemas.openxmlformats.org/officeDocument/2006/relationships/image" Target="../media/image824.png"/><Relationship Id="rId42" Type="http://schemas.openxmlformats.org/officeDocument/2006/relationships/image" Target="../media/image832.png"/><Relationship Id="rId47" Type="http://schemas.openxmlformats.org/officeDocument/2006/relationships/image" Target="../media/image837.png"/><Relationship Id="rId50" Type="http://schemas.openxmlformats.org/officeDocument/2006/relationships/image" Target="../media/image840.png"/><Relationship Id="rId55" Type="http://schemas.openxmlformats.org/officeDocument/2006/relationships/image" Target="../media/image844.png"/><Relationship Id="rId63" Type="http://schemas.openxmlformats.org/officeDocument/2006/relationships/image" Target="../media/image852.png"/><Relationship Id="rId68" Type="http://schemas.openxmlformats.org/officeDocument/2006/relationships/image" Target="../media/image856.png"/><Relationship Id="rId76" Type="http://schemas.openxmlformats.org/officeDocument/2006/relationships/image" Target="../media/image864.jpg"/><Relationship Id="rId7" Type="http://schemas.openxmlformats.org/officeDocument/2006/relationships/image" Target="../media/image797.png"/><Relationship Id="rId71" Type="http://schemas.openxmlformats.org/officeDocument/2006/relationships/image" Target="../media/image859.png"/><Relationship Id="rId2" Type="http://schemas.openxmlformats.org/officeDocument/2006/relationships/image" Target="../media/image114.png"/><Relationship Id="rId16" Type="http://schemas.openxmlformats.org/officeDocument/2006/relationships/image" Target="../media/image806.png"/><Relationship Id="rId29" Type="http://schemas.openxmlformats.org/officeDocument/2006/relationships/image" Target="../media/image819.png"/><Relationship Id="rId11" Type="http://schemas.openxmlformats.org/officeDocument/2006/relationships/image" Target="../media/image801.png"/><Relationship Id="rId24" Type="http://schemas.openxmlformats.org/officeDocument/2006/relationships/image" Target="../media/image814.png"/><Relationship Id="rId32" Type="http://schemas.openxmlformats.org/officeDocument/2006/relationships/image" Target="../media/image822.png"/><Relationship Id="rId37" Type="http://schemas.openxmlformats.org/officeDocument/2006/relationships/image" Target="../media/image827.png"/><Relationship Id="rId40" Type="http://schemas.openxmlformats.org/officeDocument/2006/relationships/image" Target="../media/image830.png"/><Relationship Id="rId45" Type="http://schemas.openxmlformats.org/officeDocument/2006/relationships/image" Target="../media/image835.png"/><Relationship Id="rId53" Type="http://schemas.openxmlformats.org/officeDocument/2006/relationships/image" Target="../media/image212.png"/><Relationship Id="rId58" Type="http://schemas.openxmlformats.org/officeDocument/2006/relationships/image" Target="../media/image847.png"/><Relationship Id="rId66" Type="http://schemas.openxmlformats.org/officeDocument/2006/relationships/image" Target="../media/image854.png"/><Relationship Id="rId74" Type="http://schemas.openxmlformats.org/officeDocument/2006/relationships/image" Target="../media/image862.png"/><Relationship Id="rId5" Type="http://schemas.openxmlformats.org/officeDocument/2006/relationships/image" Target="../media/image795.png"/><Relationship Id="rId15" Type="http://schemas.openxmlformats.org/officeDocument/2006/relationships/image" Target="../media/image805.png"/><Relationship Id="rId23" Type="http://schemas.openxmlformats.org/officeDocument/2006/relationships/image" Target="../media/image813.png"/><Relationship Id="rId28" Type="http://schemas.openxmlformats.org/officeDocument/2006/relationships/image" Target="../media/image818.png"/><Relationship Id="rId36" Type="http://schemas.openxmlformats.org/officeDocument/2006/relationships/image" Target="../media/image826.png"/><Relationship Id="rId49" Type="http://schemas.openxmlformats.org/officeDocument/2006/relationships/image" Target="../media/image839.png"/><Relationship Id="rId57" Type="http://schemas.openxmlformats.org/officeDocument/2006/relationships/image" Target="../media/image846.png"/><Relationship Id="rId61" Type="http://schemas.openxmlformats.org/officeDocument/2006/relationships/image" Target="../media/image850.png"/><Relationship Id="rId10" Type="http://schemas.openxmlformats.org/officeDocument/2006/relationships/image" Target="../media/image800.png"/><Relationship Id="rId19" Type="http://schemas.openxmlformats.org/officeDocument/2006/relationships/image" Target="../media/image809.png"/><Relationship Id="rId31" Type="http://schemas.openxmlformats.org/officeDocument/2006/relationships/image" Target="../media/image821.png"/><Relationship Id="rId44" Type="http://schemas.openxmlformats.org/officeDocument/2006/relationships/image" Target="../media/image834.png"/><Relationship Id="rId52" Type="http://schemas.openxmlformats.org/officeDocument/2006/relationships/image" Target="../media/image842.png"/><Relationship Id="rId60" Type="http://schemas.openxmlformats.org/officeDocument/2006/relationships/image" Target="../media/image849.png"/><Relationship Id="rId65" Type="http://schemas.openxmlformats.org/officeDocument/2006/relationships/image" Target="../media/image853.png"/><Relationship Id="rId73" Type="http://schemas.openxmlformats.org/officeDocument/2006/relationships/image" Target="../media/image861.png"/><Relationship Id="rId4" Type="http://schemas.openxmlformats.org/officeDocument/2006/relationships/image" Target="../media/image1.png"/><Relationship Id="rId9" Type="http://schemas.openxmlformats.org/officeDocument/2006/relationships/image" Target="../media/image799.png"/><Relationship Id="rId14" Type="http://schemas.openxmlformats.org/officeDocument/2006/relationships/image" Target="../media/image804.png"/><Relationship Id="rId22" Type="http://schemas.openxmlformats.org/officeDocument/2006/relationships/image" Target="../media/image812.png"/><Relationship Id="rId27" Type="http://schemas.openxmlformats.org/officeDocument/2006/relationships/image" Target="../media/image817.png"/><Relationship Id="rId30" Type="http://schemas.openxmlformats.org/officeDocument/2006/relationships/image" Target="../media/image820.png"/><Relationship Id="rId35" Type="http://schemas.openxmlformats.org/officeDocument/2006/relationships/image" Target="../media/image825.png"/><Relationship Id="rId43" Type="http://schemas.openxmlformats.org/officeDocument/2006/relationships/image" Target="../media/image833.png"/><Relationship Id="rId48" Type="http://schemas.openxmlformats.org/officeDocument/2006/relationships/image" Target="../media/image838.png"/><Relationship Id="rId56" Type="http://schemas.openxmlformats.org/officeDocument/2006/relationships/image" Target="../media/image845.png"/><Relationship Id="rId64" Type="http://schemas.openxmlformats.org/officeDocument/2006/relationships/image" Target="../media/image214.png"/><Relationship Id="rId69" Type="http://schemas.openxmlformats.org/officeDocument/2006/relationships/image" Target="../media/image857.png"/><Relationship Id="rId77" Type="http://schemas.openxmlformats.org/officeDocument/2006/relationships/image" Target="../media/image865.jpg"/><Relationship Id="rId8" Type="http://schemas.openxmlformats.org/officeDocument/2006/relationships/image" Target="../media/image798.png"/><Relationship Id="rId51" Type="http://schemas.openxmlformats.org/officeDocument/2006/relationships/image" Target="../media/image841.png"/><Relationship Id="rId72" Type="http://schemas.openxmlformats.org/officeDocument/2006/relationships/image" Target="../media/image860.png"/><Relationship Id="rId3" Type="http://schemas.openxmlformats.org/officeDocument/2006/relationships/image" Target="../media/image115.png"/><Relationship Id="rId12" Type="http://schemas.openxmlformats.org/officeDocument/2006/relationships/image" Target="../media/image802.png"/><Relationship Id="rId17" Type="http://schemas.openxmlformats.org/officeDocument/2006/relationships/image" Target="../media/image807.png"/><Relationship Id="rId25" Type="http://schemas.openxmlformats.org/officeDocument/2006/relationships/image" Target="../media/image815.png"/><Relationship Id="rId33" Type="http://schemas.openxmlformats.org/officeDocument/2006/relationships/image" Target="../media/image823.png"/><Relationship Id="rId38" Type="http://schemas.openxmlformats.org/officeDocument/2006/relationships/image" Target="../media/image828.png"/><Relationship Id="rId46" Type="http://schemas.openxmlformats.org/officeDocument/2006/relationships/image" Target="../media/image836.png"/><Relationship Id="rId59" Type="http://schemas.openxmlformats.org/officeDocument/2006/relationships/image" Target="../media/image848.png"/><Relationship Id="rId67" Type="http://schemas.openxmlformats.org/officeDocument/2006/relationships/image" Target="../media/image855.png"/><Relationship Id="rId20" Type="http://schemas.openxmlformats.org/officeDocument/2006/relationships/image" Target="../media/image810.png"/><Relationship Id="rId41" Type="http://schemas.openxmlformats.org/officeDocument/2006/relationships/image" Target="../media/image831.png"/><Relationship Id="rId54" Type="http://schemas.openxmlformats.org/officeDocument/2006/relationships/image" Target="../media/image843.png"/><Relationship Id="rId62" Type="http://schemas.openxmlformats.org/officeDocument/2006/relationships/image" Target="../media/image851.png"/><Relationship Id="rId70" Type="http://schemas.openxmlformats.org/officeDocument/2006/relationships/image" Target="../media/image858.png"/><Relationship Id="rId75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7.png"/><Relationship Id="rId18" Type="http://schemas.openxmlformats.org/officeDocument/2006/relationships/image" Target="../media/image882.png"/><Relationship Id="rId26" Type="http://schemas.openxmlformats.org/officeDocument/2006/relationships/image" Target="../media/image890.png"/><Relationship Id="rId39" Type="http://schemas.openxmlformats.org/officeDocument/2006/relationships/image" Target="../media/image903.png"/><Relationship Id="rId21" Type="http://schemas.openxmlformats.org/officeDocument/2006/relationships/image" Target="../media/image885.png"/><Relationship Id="rId34" Type="http://schemas.openxmlformats.org/officeDocument/2006/relationships/image" Target="../media/image898.png"/><Relationship Id="rId42" Type="http://schemas.openxmlformats.org/officeDocument/2006/relationships/image" Target="../media/image906.png"/><Relationship Id="rId47" Type="http://schemas.openxmlformats.org/officeDocument/2006/relationships/image" Target="../media/image911.png"/><Relationship Id="rId50" Type="http://schemas.openxmlformats.org/officeDocument/2006/relationships/image" Target="../media/image914.png"/><Relationship Id="rId55" Type="http://schemas.openxmlformats.org/officeDocument/2006/relationships/image" Target="../media/image919.png"/><Relationship Id="rId63" Type="http://schemas.openxmlformats.org/officeDocument/2006/relationships/image" Target="../media/image927.png"/><Relationship Id="rId68" Type="http://schemas.openxmlformats.org/officeDocument/2006/relationships/image" Target="../media/image932.png"/><Relationship Id="rId7" Type="http://schemas.openxmlformats.org/officeDocument/2006/relationships/image" Target="../media/image871.png"/><Relationship Id="rId71" Type="http://schemas.openxmlformats.org/officeDocument/2006/relationships/image" Target="../media/image934.jpg"/><Relationship Id="rId2" Type="http://schemas.openxmlformats.org/officeDocument/2006/relationships/image" Target="../media/image866.png"/><Relationship Id="rId16" Type="http://schemas.openxmlformats.org/officeDocument/2006/relationships/image" Target="../media/image880.png"/><Relationship Id="rId29" Type="http://schemas.openxmlformats.org/officeDocument/2006/relationships/image" Target="../media/image893.png"/><Relationship Id="rId11" Type="http://schemas.openxmlformats.org/officeDocument/2006/relationships/image" Target="../media/image875.png"/><Relationship Id="rId24" Type="http://schemas.openxmlformats.org/officeDocument/2006/relationships/image" Target="../media/image888.png"/><Relationship Id="rId32" Type="http://schemas.openxmlformats.org/officeDocument/2006/relationships/image" Target="../media/image896.png"/><Relationship Id="rId37" Type="http://schemas.openxmlformats.org/officeDocument/2006/relationships/image" Target="../media/image901.png"/><Relationship Id="rId40" Type="http://schemas.openxmlformats.org/officeDocument/2006/relationships/image" Target="../media/image904.png"/><Relationship Id="rId45" Type="http://schemas.openxmlformats.org/officeDocument/2006/relationships/image" Target="../media/image909.png"/><Relationship Id="rId53" Type="http://schemas.openxmlformats.org/officeDocument/2006/relationships/image" Target="../media/image917.png"/><Relationship Id="rId58" Type="http://schemas.openxmlformats.org/officeDocument/2006/relationships/image" Target="../media/image922.png"/><Relationship Id="rId66" Type="http://schemas.openxmlformats.org/officeDocument/2006/relationships/image" Target="../media/image930.png"/><Relationship Id="rId74" Type="http://schemas.openxmlformats.org/officeDocument/2006/relationships/image" Target="../media/image937.png"/><Relationship Id="rId5" Type="http://schemas.openxmlformats.org/officeDocument/2006/relationships/image" Target="../media/image869.png"/><Relationship Id="rId15" Type="http://schemas.openxmlformats.org/officeDocument/2006/relationships/image" Target="../media/image879.png"/><Relationship Id="rId23" Type="http://schemas.openxmlformats.org/officeDocument/2006/relationships/image" Target="../media/image887.png"/><Relationship Id="rId28" Type="http://schemas.openxmlformats.org/officeDocument/2006/relationships/image" Target="../media/image892.png"/><Relationship Id="rId36" Type="http://schemas.openxmlformats.org/officeDocument/2006/relationships/image" Target="../media/image900.png"/><Relationship Id="rId49" Type="http://schemas.openxmlformats.org/officeDocument/2006/relationships/image" Target="../media/image913.png"/><Relationship Id="rId57" Type="http://schemas.openxmlformats.org/officeDocument/2006/relationships/image" Target="../media/image921.png"/><Relationship Id="rId61" Type="http://schemas.openxmlformats.org/officeDocument/2006/relationships/image" Target="../media/image925.png"/><Relationship Id="rId10" Type="http://schemas.openxmlformats.org/officeDocument/2006/relationships/image" Target="../media/image874.png"/><Relationship Id="rId19" Type="http://schemas.openxmlformats.org/officeDocument/2006/relationships/image" Target="../media/image883.png"/><Relationship Id="rId31" Type="http://schemas.openxmlformats.org/officeDocument/2006/relationships/image" Target="../media/image895.png"/><Relationship Id="rId44" Type="http://schemas.openxmlformats.org/officeDocument/2006/relationships/image" Target="../media/image908.png"/><Relationship Id="rId52" Type="http://schemas.openxmlformats.org/officeDocument/2006/relationships/image" Target="../media/image916.png"/><Relationship Id="rId60" Type="http://schemas.openxmlformats.org/officeDocument/2006/relationships/image" Target="../media/image924.png"/><Relationship Id="rId65" Type="http://schemas.openxmlformats.org/officeDocument/2006/relationships/image" Target="../media/image929.png"/><Relationship Id="rId73" Type="http://schemas.openxmlformats.org/officeDocument/2006/relationships/image" Target="../media/image936.png"/><Relationship Id="rId4" Type="http://schemas.openxmlformats.org/officeDocument/2006/relationships/image" Target="../media/image868.png"/><Relationship Id="rId9" Type="http://schemas.openxmlformats.org/officeDocument/2006/relationships/image" Target="../media/image873.png"/><Relationship Id="rId14" Type="http://schemas.openxmlformats.org/officeDocument/2006/relationships/image" Target="../media/image878.png"/><Relationship Id="rId22" Type="http://schemas.openxmlformats.org/officeDocument/2006/relationships/image" Target="../media/image886.png"/><Relationship Id="rId27" Type="http://schemas.openxmlformats.org/officeDocument/2006/relationships/image" Target="../media/image891.png"/><Relationship Id="rId30" Type="http://schemas.openxmlformats.org/officeDocument/2006/relationships/image" Target="../media/image894.png"/><Relationship Id="rId35" Type="http://schemas.openxmlformats.org/officeDocument/2006/relationships/image" Target="../media/image899.png"/><Relationship Id="rId43" Type="http://schemas.openxmlformats.org/officeDocument/2006/relationships/image" Target="../media/image907.png"/><Relationship Id="rId48" Type="http://schemas.openxmlformats.org/officeDocument/2006/relationships/image" Target="../media/image912.png"/><Relationship Id="rId56" Type="http://schemas.openxmlformats.org/officeDocument/2006/relationships/image" Target="../media/image920.png"/><Relationship Id="rId64" Type="http://schemas.openxmlformats.org/officeDocument/2006/relationships/image" Target="../media/image928.png"/><Relationship Id="rId69" Type="http://schemas.openxmlformats.org/officeDocument/2006/relationships/image" Target="../media/image1.png"/><Relationship Id="rId8" Type="http://schemas.openxmlformats.org/officeDocument/2006/relationships/image" Target="../media/image872.png"/><Relationship Id="rId51" Type="http://schemas.openxmlformats.org/officeDocument/2006/relationships/image" Target="../media/image915.png"/><Relationship Id="rId72" Type="http://schemas.openxmlformats.org/officeDocument/2006/relationships/image" Target="../media/image935.png"/><Relationship Id="rId3" Type="http://schemas.openxmlformats.org/officeDocument/2006/relationships/image" Target="../media/image867.png"/><Relationship Id="rId12" Type="http://schemas.openxmlformats.org/officeDocument/2006/relationships/image" Target="../media/image876.png"/><Relationship Id="rId17" Type="http://schemas.openxmlformats.org/officeDocument/2006/relationships/image" Target="../media/image881.png"/><Relationship Id="rId25" Type="http://schemas.openxmlformats.org/officeDocument/2006/relationships/image" Target="../media/image889.png"/><Relationship Id="rId33" Type="http://schemas.openxmlformats.org/officeDocument/2006/relationships/image" Target="../media/image897.png"/><Relationship Id="rId38" Type="http://schemas.openxmlformats.org/officeDocument/2006/relationships/image" Target="../media/image902.png"/><Relationship Id="rId46" Type="http://schemas.openxmlformats.org/officeDocument/2006/relationships/image" Target="../media/image910.png"/><Relationship Id="rId59" Type="http://schemas.openxmlformats.org/officeDocument/2006/relationships/image" Target="../media/image923.png"/><Relationship Id="rId67" Type="http://schemas.openxmlformats.org/officeDocument/2006/relationships/image" Target="../media/image931.png"/><Relationship Id="rId20" Type="http://schemas.openxmlformats.org/officeDocument/2006/relationships/image" Target="../media/image884.png"/><Relationship Id="rId41" Type="http://schemas.openxmlformats.org/officeDocument/2006/relationships/image" Target="../media/image905.png"/><Relationship Id="rId54" Type="http://schemas.openxmlformats.org/officeDocument/2006/relationships/image" Target="../media/image918.png"/><Relationship Id="rId62" Type="http://schemas.openxmlformats.org/officeDocument/2006/relationships/image" Target="../media/image926.png"/><Relationship Id="rId70" Type="http://schemas.openxmlformats.org/officeDocument/2006/relationships/image" Target="../media/image933.png"/><Relationship Id="rId75" Type="http://schemas.openxmlformats.org/officeDocument/2006/relationships/image" Target="../media/image9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0.png"/><Relationship Id="rId18" Type="http://schemas.openxmlformats.org/officeDocument/2006/relationships/image" Target="../media/image955.png"/><Relationship Id="rId26" Type="http://schemas.openxmlformats.org/officeDocument/2006/relationships/image" Target="../media/image963.png"/><Relationship Id="rId39" Type="http://schemas.openxmlformats.org/officeDocument/2006/relationships/image" Target="../media/image976.png"/><Relationship Id="rId21" Type="http://schemas.openxmlformats.org/officeDocument/2006/relationships/image" Target="../media/image958.png"/><Relationship Id="rId34" Type="http://schemas.openxmlformats.org/officeDocument/2006/relationships/image" Target="../media/image971.png"/><Relationship Id="rId42" Type="http://schemas.openxmlformats.org/officeDocument/2006/relationships/image" Target="../media/image979.png"/><Relationship Id="rId47" Type="http://schemas.openxmlformats.org/officeDocument/2006/relationships/image" Target="../media/image984.png"/><Relationship Id="rId50" Type="http://schemas.openxmlformats.org/officeDocument/2006/relationships/image" Target="../media/image987.png"/><Relationship Id="rId55" Type="http://schemas.openxmlformats.org/officeDocument/2006/relationships/image" Target="../media/image992.png"/><Relationship Id="rId63" Type="http://schemas.openxmlformats.org/officeDocument/2006/relationships/image" Target="../media/image1000.png"/><Relationship Id="rId68" Type="http://schemas.openxmlformats.org/officeDocument/2006/relationships/image" Target="../media/image1003.jpg"/><Relationship Id="rId7" Type="http://schemas.openxmlformats.org/officeDocument/2006/relationships/image" Target="../media/image944.png"/><Relationship Id="rId2" Type="http://schemas.openxmlformats.org/officeDocument/2006/relationships/image" Target="../media/image939.png"/><Relationship Id="rId16" Type="http://schemas.openxmlformats.org/officeDocument/2006/relationships/image" Target="../media/image953.png"/><Relationship Id="rId29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3.png"/><Relationship Id="rId11" Type="http://schemas.openxmlformats.org/officeDocument/2006/relationships/image" Target="../media/image948.png"/><Relationship Id="rId24" Type="http://schemas.openxmlformats.org/officeDocument/2006/relationships/image" Target="../media/image961.png"/><Relationship Id="rId32" Type="http://schemas.openxmlformats.org/officeDocument/2006/relationships/image" Target="../media/image969.png"/><Relationship Id="rId37" Type="http://schemas.openxmlformats.org/officeDocument/2006/relationships/image" Target="../media/image974.png"/><Relationship Id="rId40" Type="http://schemas.openxmlformats.org/officeDocument/2006/relationships/image" Target="../media/image977.png"/><Relationship Id="rId45" Type="http://schemas.openxmlformats.org/officeDocument/2006/relationships/image" Target="../media/image982.png"/><Relationship Id="rId53" Type="http://schemas.openxmlformats.org/officeDocument/2006/relationships/image" Target="../media/image990.png"/><Relationship Id="rId58" Type="http://schemas.openxmlformats.org/officeDocument/2006/relationships/image" Target="../media/image995.png"/><Relationship Id="rId66" Type="http://schemas.openxmlformats.org/officeDocument/2006/relationships/image" Target="../media/image1001.png"/><Relationship Id="rId5" Type="http://schemas.openxmlformats.org/officeDocument/2006/relationships/image" Target="../media/image942.png"/><Relationship Id="rId15" Type="http://schemas.openxmlformats.org/officeDocument/2006/relationships/image" Target="../media/image952.png"/><Relationship Id="rId23" Type="http://schemas.openxmlformats.org/officeDocument/2006/relationships/image" Target="../media/image960.png"/><Relationship Id="rId28" Type="http://schemas.openxmlformats.org/officeDocument/2006/relationships/image" Target="../media/image965.png"/><Relationship Id="rId36" Type="http://schemas.openxmlformats.org/officeDocument/2006/relationships/image" Target="../media/image973.png"/><Relationship Id="rId49" Type="http://schemas.openxmlformats.org/officeDocument/2006/relationships/image" Target="../media/image986.png"/><Relationship Id="rId57" Type="http://schemas.openxmlformats.org/officeDocument/2006/relationships/image" Target="../media/image994.png"/><Relationship Id="rId61" Type="http://schemas.openxmlformats.org/officeDocument/2006/relationships/image" Target="../media/image998.png"/><Relationship Id="rId10" Type="http://schemas.openxmlformats.org/officeDocument/2006/relationships/image" Target="../media/image947.png"/><Relationship Id="rId19" Type="http://schemas.openxmlformats.org/officeDocument/2006/relationships/image" Target="../media/image956.png"/><Relationship Id="rId31" Type="http://schemas.openxmlformats.org/officeDocument/2006/relationships/image" Target="../media/image968.png"/><Relationship Id="rId44" Type="http://schemas.openxmlformats.org/officeDocument/2006/relationships/image" Target="../media/image981.png"/><Relationship Id="rId52" Type="http://schemas.openxmlformats.org/officeDocument/2006/relationships/image" Target="../media/image989.png"/><Relationship Id="rId60" Type="http://schemas.openxmlformats.org/officeDocument/2006/relationships/image" Target="../media/image997.png"/><Relationship Id="rId65" Type="http://schemas.openxmlformats.org/officeDocument/2006/relationships/image" Target="../media/image1.png"/><Relationship Id="rId4" Type="http://schemas.openxmlformats.org/officeDocument/2006/relationships/image" Target="../media/image941.png"/><Relationship Id="rId9" Type="http://schemas.openxmlformats.org/officeDocument/2006/relationships/image" Target="../media/image946.png"/><Relationship Id="rId14" Type="http://schemas.openxmlformats.org/officeDocument/2006/relationships/image" Target="../media/image951.png"/><Relationship Id="rId22" Type="http://schemas.openxmlformats.org/officeDocument/2006/relationships/image" Target="../media/image959.png"/><Relationship Id="rId27" Type="http://schemas.openxmlformats.org/officeDocument/2006/relationships/image" Target="../media/image964.png"/><Relationship Id="rId30" Type="http://schemas.openxmlformats.org/officeDocument/2006/relationships/image" Target="../media/image967.png"/><Relationship Id="rId35" Type="http://schemas.openxmlformats.org/officeDocument/2006/relationships/image" Target="../media/image972.png"/><Relationship Id="rId43" Type="http://schemas.openxmlformats.org/officeDocument/2006/relationships/image" Target="../media/image980.png"/><Relationship Id="rId48" Type="http://schemas.openxmlformats.org/officeDocument/2006/relationships/image" Target="../media/image985.png"/><Relationship Id="rId56" Type="http://schemas.openxmlformats.org/officeDocument/2006/relationships/image" Target="../media/image993.png"/><Relationship Id="rId64" Type="http://schemas.openxmlformats.org/officeDocument/2006/relationships/image" Target="../media/image114.png"/><Relationship Id="rId69" Type="http://schemas.openxmlformats.org/officeDocument/2006/relationships/image" Target="../media/image1004.jpg"/><Relationship Id="rId8" Type="http://schemas.openxmlformats.org/officeDocument/2006/relationships/image" Target="../media/image945.png"/><Relationship Id="rId51" Type="http://schemas.openxmlformats.org/officeDocument/2006/relationships/image" Target="../media/image988.png"/><Relationship Id="rId3" Type="http://schemas.openxmlformats.org/officeDocument/2006/relationships/image" Target="../media/image940.png"/><Relationship Id="rId12" Type="http://schemas.openxmlformats.org/officeDocument/2006/relationships/image" Target="../media/image949.png"/><Relationship Id="rId17" Type="http://schemas.openxmlformats.org/officeDocument/2006/relationships/image" Target="../media/image954.png"/><Relationship Id="rId25" Type="http://schemas.openxmlformats.org/officeDocument/2006/relationships/image" Target="../media/image962.png"/><Relationship Id="rId33" Type="http://schemas.openxmlformats.org/officeDocument/2006/relationships/image" Target="../media/image970.png"/><Relationship Id="rId38" Type="http://schemas.openxmlformats.org/officeDocument/2006/relationships/image" Target="../media/image975.png"/><Relationship Id="rId46" Type="http://schemas.openxmlformats.org/officeDocument/2006/relationships/image" Target="../media/image983.png"/><Relationship Id="rId59" Type="http://schemas.openxmlformats.org/officeDocument/2006/relationships/image" Target="../media/image996.png"/><Relationship Id="rId67" Type="http://schemas.openxmlformats.org/officeDocument/2006/relationships/image" Target="../media/image1002.jpg"/><Relationship Id="rId20" Type="http://schemas.openxmlformats.org/officeDocument/2006/relationships/image" Target="../media/image957.png"/><Relationship Id="rId41" Type="http://schemas.openxmlformats.org/officeDocument/2006/relationships/image" Target="../media/image978.png"/><Relationship Id="rId54" Type="http://schemas.openxmlformats.org/officeDocument/2006/relationships/image" Target="../media/image991.png"/><Relationship Id="rId62" Type="http://schemas.openxmlformats.org/officeDocument/2006/relationships/image" Target="../media/image999.png"/><Relationship Id="rId70" Type="http://schemas.openxmlformats.org/officeDocument/2006/relationships/image" Target="../media/image100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6.png"/><Relationship Id="rId18" Type="http://schemas.openxmlformats.org/officeDocument/2006/relationships/image" Target="../media/image1021.png"/><Relationship Id="rId26" Type="http://schemas.openxmlformats.org/officeDocument/2006/relationships/image" Target="../media/image1029.png"/><Relationship Id="rId39" Type="http://schemas.openxmlformats.org/officeDocument/2006/relationships/image" Target="../media/image1041.png"/><Relationship Id="rId21" Type="http://schemas.openxmlformats.org/officeDocument/2006/relationships/image" Target="../media/image1024.png"/><Relationship Id="rId34" Type="http://schemas.openxmlformats.org/officeDocument/2006/relationships/image" Target="../media/image1036.png"/><Relationship Id="rId42" Type="http://schemas.openxmlformats.org/officeDocument/2006/relationships/image" Target="../media/image1044.png"/><Relationship Id="rId47" Type="http://schemas.openxmlformats.org/officeDocument/2006/relationships/image" Target="../media/image1049.png"/><Relationship Id="rId50" Type="http://schemas.openxmlformats.org/officeDocument/2006/relationships/image" Target="../media/image1052.png"/><Relationship Id="rId55" Type="http://schemas.openxmlformats.org/officeDocument/2006/relationships/image" Target="../media/image1056.png"/><Relationship Id="rId7" Type="http://schemas.openxmlformats.org/officeDocument/2006/relationships/image" Target="../media/image1010.png"/><Relationship Id="rId12" Type="http://schemas.openxmlformats.org/officeDocument/2006/relationships/image" Target="../media/image1015.png"/><Relationship Id="rId17" Type="http://schemas.openxmlformats.org/officeDocument/2006/relationships/image" Target="../media/image1020.png"/><Relationship Id="rId25" Type="http://schemas.openxmlformats.org/officeDocument/2006/relationships/image" Target="../media/image1028.png"/><Relationship Id="rId33" Type="http://schemas.openxmlformats.org/officeDocument/2006/relationships/image" Target="../media/image1035.png"/><Relationship Id="rId38" Type="http://schemas.openxmlformats.org/officeDocument/2006/relationships/image" Target="../media/image1040.png"/><Relationship Id="rId46" Type="http://schemas.openxmlformats.org/officeDocument/2006/relationships/image" Target="../media/image1048.png"/><Relationship Id="rId2" Type="http://schemas.openxmlformats.org/officeDocument/2006/relationships/image" Target="../media/image1006.png"/><Relationship Id="rId16" Type="http://schemas.openxmlformats.org/officeDocument/2006/relationships/image" Target="../media/image1019.png"/><Relationship Id="rId20" Type="http://schemas.openxmlformats.org/officeDocument/2006/relationships/image" Target="../media/image1023.png"/><Relationship Id="rId29" Type="http://schemas.openxmlformats.org/officeDocument/2006/relationships/image" Target="../media/image1032.png"/><Relationship Id="rId41" Type="http://schemas.openxmlformats.org/officeDocument/2006/relationships/image" Target="../media/image1043.png"/><Relationship Id="rId54" Type="http://schemas.openxmlformats.org/officeDocument/2006/relationships/image" Target="../media/image10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9.png"/><Relationship Id="rId11" Type="http://schemas.openxmlformats.org/officeDocument/2006/relationships/image" Target="../media/image1014.png"/><Relationship Id="rId24" Type="http://schemas.openxmlformats.org/officeDocument/2006/relationships/image" Target="../media/image1027.png"/><Relationship Id="rId32" Type="http://schemas.openxmlformats.org/officeDocument/2006/relationships/image" Target="../media/image1034.png"/><Relationship Id="rId37" Type="http://schemas.openxmlformats.org/officeDocument/2006/relationships/image" Target="../media/image1039.png"/><Relationship Id="rId40" Type="http://schemas.openxmlformats.org/officeDocument/2006/relationships/image" Target="../media/image1042.png"/><Relationship Id="rId45" Type="http://schemas.openxmlformats.org/officeDocument/2006/relationships/image" Target="../media/image1047.png"/><Relationship Id="rId53" Type="http://schemas.openxmlformats.org/officeDocument/2006/relationships/image" Target="../media/image115.png"/><Relationship Id="rId5" Type="http://schemas.openxmlformats.org/officeDocument/2006/relationships/image" Target="../media/image1008.png"/><Relationship Id="rId15" Type="http://schemas.openxmlformats.org/officeDocument/2006/relationships/image" Target="../media/image1018.png"/><Relationship Id="rId23" Type="http://schemas.openxmlformats.org/officeDocument/2006/relationships/image" Target="../media/image1026.png"/><Relationship Id="rId28" Type="http://schemas.openxmlformats.org/officeDocument/2006/relationships/image" Target="../media/image1031.png"/><Relationship Id="rId36" Type="http://schemas.openxmlformats.org/officeDocument/2006/relationships/image" Target="../media/image1038.png"/><Relationship Id="rId49" Type="http://schemas.openxmlformats.org/officeDocument/2006/relationships/image" Target="../media/image1051.png"/><Relationship Id="rId57" Type="http://schemas.openxmlformats.org/officeDocument/2006/relationships/image" Target="../media/image1058.jpg"/><Relationship Id="rId10" Type="http://schemas.openxmlformats.org/officeDocument/2006/relationships/image" Target="../media/image1013.png"/><Relationship Id="rId19" Type="http://schemas.openxmlformats.org/officeDocument/2006/relationships/image" Target="../media/image1022.png"/><Relationship Id="rId31" Type="http://schemas.openxmlformats.org/officeDocument/2006/relationships/image" Target="../media/image1033.png"/><Relationship Id="rId44" Type="http://schemas.openxmlformats.org/officeDocument/2006/relationships/image" Target="../media/image1046.png"/><Relationship Id="rId52" Type="http://schemas.openxmlformats.org/officeDocument/2006/relationships/image" Target="../media/image1054.jpg"/><Relationship Id="rId4" Type="http://schemas.openxmlformats.org/officeDocument/2006/relationships/image" Target="../media/image2.png"/><Relationship Id="rId9" Type="http://schemas.openxmlformats.org/officeDocument/2006/relationships/image" Target="../media/image1012.png"/><Relationship Id="rId14" Type="http://schemas.openxmlformats.org/officeDocument/2006/relationships/image" Target="../media/image1017.png"/><Relationship Id="rId22" Type="http://schemas.openxmlformats.org/officeDocument/2006/relationships/image" Target="../media/image1025.png"/><Relationship Id="rId27" Type="http://schemas.openxmlformats.org/officeDocument/2006/relationships/image" Target="../media/image1030.png"/><Relationship Id="rId30" Type="http://schemas.openxmlformats.org/officeDocument/2006/relationships/image" Target="../media/image132.png"/><Relationship Id="rId35" Type="http://schemas.openxmlformats.org/officeDocument/2006/relationships/image" Target="../media/image1037.png"/><Relationship Id="rId43" Type="http://schemas.openxmlformats.org/officeDocument/2006/relationships/image" Target="../media/image1045.png"/><Relationship Id="rId48" Type="http://schemas.openxmlformats.org/officeDocument/2006/relationships/image" Target="../media/image1050.png"/><Relationship Id="rId56" Type="http://schemas.openxmlformats.org/officeDocument/2006/relationships/image" Target="../media/image1057.jpg"/><Relationship Id="rId8" Type="http://schemas.openxmlformats.org/officeDocument/2006/relationships/image" Target="../media/image1011.png"/><Relationship Id="rId51" Type="http://schemas.openxmlformats.org/officeDocument/2006/relationships/image" Target="../media/image1053.png"/><Relationship Id="rId3" Type="http://schemas.openxmlformats.org/officeDocument/2006/relationships/image" Target="../media/image100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5.png"/><Relationship Id="rId18" Type="http://schemas.openxmlformats.org/officeDocument/2006/relationships/image" Target="../media/image1068.png"/><Relationship Id="rId26" Type="http://schemas.openxmlformats.org/officeDocument/2006/relationships/image" Target="../media/image1075.png"/><Relationship Id="rId39" Type="http://schemas.openxmlformats.org/officeDocument/2006/relationships/image" Target="../media/image1084.png"/><Relationship Id="rId21" Type="http://schemas.openxmlformats.org/officeDocument/2006/relationships/image" Target="../media/image1071.png"/><Relationship Id="rId34" Type="http://schemas.openxmlformats.org/officeDocument/2006/relationships/image" Target="../media/image1082.png"/><Relationship Id="rId42" Type="http://schemas.openxmlformats.org/officeDocument/2006/relationships/image" Target="../media/image268.png"/><Relationship Id="rId47" Type="http://schemas.openxmlformats.org/officeDocument/2006/relationships/image" Target="../media/image1091.png"/><Relationship Id="rId50" Type="http://schemas.openxmlformats.org/officeDocument/2006/relationships/image" Target="../media/image243.png"/><Relationship Id="rId55" Type="http://schemas.openxmlformats.org/officeDocument/2006/relationships/image" Target="../media/image258.png"/><Relationship Id="rId63" Type="http://schemas.openxmlformats.org/officeDocument/2006/relationships/image" Target="../media/image1103.jpg"/><Relationship Id="rId7" Type="http://schemas.openxmlformats.org/officeDocument/2006/relationships/image" Target="../media/image267.png"/><Relationship Id="rId2" Type="http://schemas.openxmlformats.org/officeDocument/2006/relationships/image" Target="../media/image1059.png"/><Relationship Id="rId16" Type="http://schemas.openxmlformats.org/officeDocument/2006/relationships/image" Target="../media/image1067.png"/><Relationship Id="rId20" Type="http://schemas.openxmlformats.org/officeDocument/2006/relationships/image" Target="../media/image1070.png"/><Relationship Id="rId29" Type="http://schemas.openxmlformats.org/officeDocument/2006/relationships/image" Target="../media/image233.png"/><Relationship Id="rId41" Type="http://schemas.openxmlformats.org/officeDocument/2006/relationships/image" Target="../media/image1086.png"/><Relationship Id="rId54" Type="http://schemas.openxmlformats.org/officeDocument/2006/relationships/image" Target="../media/image1096.png"/><Relationship Id="rId62" Type="http://schemas.openxmlformats.org/officeDocument/2006/relationships/image" Target="../media/image1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1063.png"/><Relationship Id="rId24" Type="http://schemas.openxmlformats.org/officeDocument/2006/relationships/image" Target="../media/image1073.png"/><Relationship Id="rId32" Type="http://schemas.openxmlformats.org/officeDocument/2006/relationships/image" Target="../media/image1080.png"/><Relationship Id="rId37" Type="http://schemas.openxmlformats.org/officeDocument/2006/relationships/image" Target="../media/image242.png"/><Relationship Id="rId40" Type="http://schemas.openxmlformats.org/officeDocument/2006/relationships/image" Target="../media/image1085.png"/><Relationship Id="rId45" Type="http://schemas.openxmlformats.org/officeDocument/2006/relationships/image" Target="../media/image1089.png"/><Relationship Id="rId53" Type="http://schemas.openxmlformats.org/officeDocument/2006/relationships/image" Target="../media/image1095.png"/><Relationship Id="rId58" Type="http://schemas.openxmlformats.org/officeDocument/2006/relationships/image" Target="../media/image1098.png"/><Relationship Id="rId5" Type="http://schemas.openxmlformats.org/officeDocument/2006/relationships/image" Target="../media/image4.png"/><Relationship Id="rId15" Type="http://schemas.openxmlformats.org/officeDocument/2006/relationships/image" Target="../media/image264.png"/><Relationship Id="rId23" Type="http://schemas.openxmlformats.org/officeDocument/2006/relationships/image" Target="../media/image240.png"/><Relationship Id="rId28" Type="http://schemas.openxmlformats.org/officeDocument/2006/relationships/image" Target="../media/image1077.png"/><Relationship Id="rId36" Type="http://schemas.openxmlformats.org/officeDocument/2006/relationships/image" Target="../media/image1083.png"/><Relationship Id="rId49" Type="http://schemas.openxmlformats.org/officeDocument/2006/relationships/image" Target="../media/image1093.png"/><Relationship Id="rId57" Type="http://schemas.openxmlformats.org/officeDocument/2006/relationships/image" Target="../media/image1097.png"/><Relationship Id="rId61" Type="http://schemas.openxmlformats.org/officeDocument/2006/relationships/image" Target="../media/image1101.png"/><Relationship Id="rId10" Type="http://schemas.openxmlformats.org/officeDocument/2006/relationships/image" Target="../media/image265.png"/><Relationship Id="rId19" Type="http://schemas.openxmlformats.org/officeDocument/2006/relationships/image" Target="../media/image1069.png"/><Relationship Id="rId31" Type="http://schemas.openxmlformats.org/officeDocument/2006/relationships/image" Target="../media/image1079.png"/><Relationship Id="rId44" Type="http://schemas.openxmlformats.org/officeDocument/2006/relationships/image" Target="../media/image1088.png"/><Relationship Id="rId52" Type="http://schemas.openxmlformats.org/officeDocument/2006/relationships/image" Target="../media/image270.png"/><Relationship Id="rId60" Type="http://schemas.openxmlformats.org/officeDocument/2006/relationships/image" Target="../media/image1100.png"/><Relationship Id="rId4" Type="http://schemas.openxmlformats.org/officeDocument/2006/relationships/image" Target="../media/image116.png"/><Relationship Id="rId9" Type="http://schemas.openxmlformats.org/officeDocument/2006/relationships/image" Target="../media/image1062.png"/><Relationship Id="rId14" Type="http://schemas.openxmlformats.org/officeDocument/2006/relationships/image" Target="../media/image1066.png"/><Relationship Id="rId22" Type="http://schemas.openxmlformats.org/officeDocument/2006/relationships/image" Target="../media/image1072.png"/><Relationship Id="rId27" Type="http://schemas.openxmlformats.org/officeDocument/2006/relationships/image" Target="../media/image1076.png"/><Relationship Id="rId30" Type="http://schemas.openxmlformats.org/officeDocument/2006/relationships/image" Target="../media/image1078.png"/><Relationship Id="rId35" Type="http://schemas.openxmlformats.org/officeDocument/2006/relationships/image" Target="../media/image248.png"/><Relationship Id="rId43" Type="http://schemas.openxmlformats.org/officeDocument/2006/relationships/image" Target="../media/image1087.png"/><Relationship Id="rId48" Type="http://schemas.openxmlformats.org/officeDocument/2006/relationships/image" Target="../media/image1092.png"/><Relationship Id="rId56" Type="http://schemas.openxmlformats.org/officeDocument/2006/relationships/image" Target="../media/image237.png"/><Relationship Id="rId64" Type="http://schemas.openxmlformats.org/officeDocument/2006/relationships/image" Target="../media/image1104.jpg"/><Relationship Id="rId8" Type="http://schemas.openxmlformats.org/officeDocument/2006/relationships/image" Target="../media/image1061.png"/><Relationship Id="rId51" Type="http://schemas.openxmlformats.org/officeDocument/2006/relationships/image" Target="../media/image1094.png"/><Relationship Id="rId3" Type="http://schemas.openxmlformats.org/officeDocument/2006/relationships/image" Target="../media/image1060.png"/><Relationship Id="rId12" Type="http://schemas.openxmlformats.org/officeDocument/2006/relationships/image" Target="../media/image1064.png"/><Relationship Id="rId17" Type="http://schemas.openxmlformats.org/officeDocument/2006/relationships/image" Target="../media/image104.png"/><Relationship Id="rId25" Type="http://schemas.openxmlformats.org/officeDocument/2006/relationships/image" Target="../media/image1074.png"/><Relationship Id="rId33" Type="http://schemas.openxmlformats.org/officeDocument/2006/relationships/image" Target="../media/image1081.png"/><Relationship Id="rId38" Type="http://schemas.openxmlformats.org/officeDocument/2006/relationships/image" Target="../media/image244.png"/><Relationship Id="rId46" Type="http://schemas.openxmlformats.org/officeDocument/2006/relationships/image" Target="../media/image1090.png"/><Relationship Id="rId59" Type="http://schemas.openxmlformats.org/officeDocument/2006/relationships/image" Target="../media/image109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6.png"/><Relationship Id="rId18" Type="http://schemas.openxmlformats.org/officeDocument/2006/relationships/image" Target="../media/image1121.png"/><Relationship Id="rId26" Type="http://schemas.openxmlformats.org/officeDocument/2006/relationships/image" Target="../media/image1129.png"/><Relationship Id="rId39" Type="http://schemas.openxmlformats.org/officeDocument/2006/relationships/image" Target="../media/image1142.png"/><Relationship Id="rId21" Type="http://schemas.openxmlformats.org/officeDocument/2006/relationships/image" Target="../media/image1124.png"/><Relationship Id="rId34" Type="http://schemas.openxmlformats.org/officeDocument/2006/relationships/image" Target="../media/image1137.png"/><Relationship Id="rId42" Type="http://schemas.openxmlformats.org/officeDocument/2006/relationships/image" Target="../media/image1145.png"/><Relationship Id="rId47" Type="http://schemas.openxmlformats.org/officeDocument/2006/relationships/image" Target="../media/image1150.png"/><Relationship Id="rId50" Type="http://schemas.openxmlformats.org/officeDocument/2006/relationships/image" Target="../media/image1153.png"/><Relationship Id="rId55" Type="http://schemas.openxmlformats.org/officeDocument/2006/relationships/image" Target="../media/image1158.png"/><Relationship Id="rId7" Type="http://schemas.openxmlformats.org/officeDocument/2006/relationships/image" Target="../media/image1110.png"/><Relationship Id="rId12" Type="http://schemas.openxmlformats.org/officeDocument/2006/relationships/image" Target="../media/image1115.png"/><Relationship Id="rId17" Type="http://schemas.openxmlformats.org/officeDocument/2006/relationships/image" Target="../media/image1120.png"/><Relationship Id="rId25" Type="http://schemas.openxmlformats.org/officeDocument/2006/relationships/image" Target="../media/image1128.png"/><Relationship Id="rId33" Type="http://schemas.openxmlformats.org/officeDocument/2006/relationships/image" Target="../media/image1136.png"/><Relationship Id="rId38" Type="http://schemas.openxmlformats.org/officeDocument/2006/relationships/image" Target="../media/image1141.png"/><Relationship Id="rId46" Type="http://schemas.openxmlformats.org/officeDocument/2006/relationships/image" Target="../media/image1149.png"/><Relationship Id="rId59" Type="http://schemas.openxmlformats.org/officeDocument/2006/relationships/image" Target="../media/image1162.png"/><Relationship Id="rId2" Type="http://schemas.openxmlformats.org/officeDocument/2006/relationships/image" Target="../media/image1105.png"/><Relationship Id="rId16" Type="http://schemas.openxmlformats.org/officeDocument/2006/relationships/image" Target="../media/image1119.png"/><Relationship Id="rId20" Type="http://schemas.openxmlformats.org/officeDocument/2006/relationships/image" Target="../media/image1123.png"/><Relationship Id="rId29" Type="http://schemas.openxmlformats.org/officeDocument/2006/relationships/image" Target="../media/image1132.png"/><Relationship Id="rId41" Type="http://schemas.openxmlformats.org/officeDocument/2006/relationships/image" Target="../media/image1144.png"/><Relationship Id="rId54" Type="http://schemas.openxmlformats.org/officeDocument/2006/relationships/image" Target="../media/image1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9.png"/><Relationship Id="rId11" Type="http://schemas.openxmlformats.org/officeDocument/2006/relationships/image" Target="../media/image1114.png"/><Relationship Id="rId24" Type="http://schemas.openxmlformats.org/officeDocument/2006/relationships/image" Target="../media/image1127.png"/><Relationship Id="rId32" Type="http://schemas.openxmlformats.org/officeDocument/2006/relationships/image" Target="../media/image1135.png"/><Relationship Id="rId37" Type="http://schemas.openxmlformats.org/officeDocument/2006/relationships/image" Target="../media/image1140.png"/><Relationship Id="rId40" Type="http://schemas.openxmlformats.org/officeDocument/2006/relationships/image" Target="../media/image1143.png"/><Relationship Id="rId45" Type="http://schemas.openxmlformats.org/officeDocument/2006/relationships/image" Target="../media/image1148.png"/><Relationship Id="rId53" Type="http://schemas.openxmlformats.org/officeDocument/2006/relationships/image" Target="../media/image1156.png"/><Relationship Id="rId58" Type="http://schemas.openxmlformats.org/officeDocument/2006/relationships/image" Target="../media/image1161.png"/><Relationship Id="rId5" Type="http://schemas.openxmlformats.org/officeDocument/2006/relationships/image" Target="../media/image1108.png"/><Relationship Id="rId15" Type="http://schemas.openxmlformats.org/officeDocument/2006/relationships/image" Target="../media/image1118.png"/><Relationship Id="rId23" Type="http://schemas.openxmlformats.org/officeDocument/2006/relationships/image" Target="../media/image1126.png"/><Relationship Id="rId28" Type="http://schemas.openxmlformats.org/officeDocument/2006/relationships/image" Target="../media/image1131.png"/><Relationship Id="rId36" Type="http://schemas.openxmlformats.org/officeDocument/2006/relationships/image" Target="../media/image1139.png"/><Relationship Id="rId49" Type="http://schemas.openxmlformats.org/officeDocument/2006/relationships/image" Target="../media/image1152.png"/><Relationship Id="rId57" Type="http://schemas.openxmlformats.org/officeDocument/2006/relationships/image" Target="../media/image1160.png"/><Relationship Id="rId10" Type="http://schemas.openxmlformats.org/officeDocument/2006/relationships/image" Target="../media/image1113.png"/><Relationship Id="rId19" Type="http://schemas.openxmlformats.org/officeDocument/2006/relationships/image" Target="../media/image1122.png"/><Relationship Id="rId31" Type="http://schemas.openxmlformats.org/officeDocument/2006/relationships/image" Target="../media/image1134.png"/><Relationship Id="rId44" Type="http://schemas.openxmlformats.org/officeDocument/2006/relationships/image" Target="../media/image1147.png"/><Relationship Id="rId52" Type="http://schemas.openxmlformats.org/officeDocument/2006/relationships/image" Target="../media/image1155.png"/><Relationship Id="rId4" Type="http://schemas.openxmlformats.org/officeDocument/2006/relationships/image" Target="../media/image1107.png"/><Relationship Id="rId9" Type="http://schemas.openxmlformats.org/officeDocument/2006/relationships/image" Target="../media/image1112.png"/><Relationship Id="rId14" Type="http://schemas.openxmlformats.org/officeDocument/2006/relationships/image" Target="../media/image1117.png"/><Relationship Id="rId22" Type="http://schemas.openxmlformats.org/officeDocument/2006/relationships/image" Target="../media/image1125.png"/><Relationship Id="rId27" Type="http://schemas.openxmlformats.org/officeDocument/2006/relationships/image" Target="../media/image1130.png"/><Relationship Id="rId30" Type="http://schemas.openxmlformats.org/officeDocument/2006/relationships/image" Target="../media/image1133.png"/><Relationship Id="rId35" Type="http://schemas.openxmlformats.org/officeDocument/2006/relationships/image" Target="../media/image1138.png"/><Relationship Id="rId43" Type="http://schemas.openxmlformats.org/officeDocument/2006/relationships/image" Target="../media/image1146.png"/><Relationship Id="rId48" Type="http://schemas.openxmlformats.org/officeDocument/2006/relationships/image" Target="../media/image1151.png"/><Relationship Id="rId56" Type="http://schemas.openxmlformats.org/officeDocument/2006/relationships/image" Target="../media/image1159.png"/><Relationship Id="rId8" Type="http://schemas.openxmlformats.org/officeDocument/2006/relationships/image" Target="../media/image1111.png"/><Relationship Id="rId51" Type="http://schemas.openxmlformats.org/officeDocument/2006/relationships/image" Target="../media/image1154.png"/><Relationship Id="rId3" Type="http://schemas.openxmlformats.org/officeDocument/2006/relationships/image" Target="../media/image1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4.png"/><Relationship Id="rId18" Type="http://schemas.openxmlformats.org/officeDocument/2006/relationships/image" Target="../media/image364.png"/><Relationship Id="rId26" Type="http://schemas.openxmlformats.org/officeDocument/2006/relationships/image" Target="../media/image1167.png"/><Relationship Id="rId3" Type="http://schemas.openxmlformats.org/officeDocument/2006/relationships/image" Target="../media/image1163.png"/><Relationship Id="rId21" Type="http://schemas.openxmlformats.org/officeDocument/2006/relationships/image" Target="../media/image371.png"/><Relationship Id="rId7" Type="http://schemas.openxmlformats.org/officeDocument/2006/relationships/image" Target="../media/image336.png"/><Relationship Id="rId12" Type="http://schemas.openxmlformats.org/officeDocument/2006/relationships/image" Target="../media/image342.png"/><Relationship Id="rId17" Type="http://schemas.openxmlformats.org/officeDocument/2006/relationships/image" Target="../media/image363.png"/><Relationship Id="rId25" Type="http://schemas.openxmlformats.org/officeDocument/2006/relationships/image" Target="../media/image1166.png"/><Relationship Id="rId2" Type="http://schemas.openxmlformats.org/officeDocument/2006/relationships/image" Target="../media/image322.png"/><Relationship Id="rId16" Type="http://schemas.openxmlformats.org/officeDocument/2006/relationships/image" Target="../media/image354.png"/><Relationship Id="rId20" Type="http://schemas.openxmlformats.org/officeDocument/2006/relationships/image" Target="../media/image366.png"/><Relationship Id="rId2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11" Type="http://schemas.openxmlformats.org/officeDocument/2006/relationships/image" Target="../media/image341.png"/><Relationship Id="rId24" Type="http://schemas.openxmlformats.org/officeDocument/2006/relationships/image" Target="../media/image390.png"/><Relationship Id="rId5" Type="http://schemas.openxmlformats.org/officeDocument/2006/relationships/image" Target="../media/image331.png"/><Relationship Id="rId15" Type="http://schemas.openxmlformats.org/officeDocument/2006/relationships/image" Target="../media/image348.png"/><Relationship Id="rId23" Type="http://schemas.openxmlformats.org/officeDocument/2006/relationships/image" Target="../media/image387.png"/><Relationship Id="rId28" Type="http://schemas.openxmlformats.org/officeDocument/2006/relationships/image" Target="../media/image1169.png"/><Relationship Id="rId10" Type="http://schemas.openxmlformats.org/officeDocument/2006/relationships/image" Target="../media/image339.png"/><Relationship Id="rId19" Type="http://schemas.openxmlformats.org/officeDocument/2006/relationships/image" Target="../media/image365.png"/><Relationship Id="rId4" Type="http://schemas.openxmlformats.org/officeDocument/2006/relationships/image" Target="../media/image330.png"/><Relationship Id="rId9" Type="http://schemas.openxmlformats.org/officeDocument/2006/relationships/image" Target="../media/image1164.png"/><Relationship Id="rId14" Type="http://schemas.openxmlformats.org/officeDocument/2006/relationships/image" Target="../media/image1165.png"/><Relationship Id="rId22" Type="http://schemas.openxmlformats.org/officeDocument/2006/relationships/image" Target="../media/image384.png"/><Relationship Id="rId27" Type="http://schemas.openxmlformats.org/officeDocument/2006/relationships/image" Target="../media/image116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4.png"/><Relationship Id="rId18" Type="http://schemas.openxmlformats.org/officeDocument/2006/relationships/image" Target="../media/image413.png"/><Relationship Id="rId26" Type="http://schemas.openxmlformats.org/officeDocument/2006/relationships/image" Target="../media/image416.png"/><Relationship Id="rId39" Type="http://schemas.openxmlformats.org/officeDocument/2006/relationships/image" Target="../media/image1189.png"/><Relationship Id="rId21" Type="http://schemas.openxmlformats.org/officeDocument/2006/relationships/image" Target="../media/image1179.png"/><Relationship Id="rId34" Type="http://schemas.openxmlformats.org/officeDocument/2006/relationships/image" Target="../media/image1187.png"/><Relationship Id="rId42" Type="http://schemas.openxmlformats.org/officeDocument/2006/relationships/image" Target="../media/image432.png"/><Relationship Id="rId47" Type="http://schemas.openxmlformats.org/officeDocument/2006/relationships/image" Target="../media/image437.png"/><Relationship Id="rId50" Type="http://schemas.openxmlformats.org/officeDocument/2006/relationships/image" Target="../media/image440.png"/><Relationship Id="rId55" Type="http://schemas.openxmlformats.org/officeDocument/2006/relationships/image" Target="../media/image447.png"/><Relationship Id="rId63" Type="http://schemas.openxmlformats.org/officeDocument/2006/relationships/image" Target="../media/image1194.png"/><Relationship Id="rId68" Type="http://schemas.openxmlformats.org/officeDocument/2006/relationships/image" Target="../media/image464.png"/><Relationship Id="rId76" Type="http://schemas.openxmlformats.org/officeDocument/2006/relationships/image" Target="../media/image2.png"/><Relationship Id="rId7" Type="http://schemas.openxmlformats.org/officeDocument/2006/relationships/image" Target="../media/image403.png"/><Relationship Id="rId71" Type="http://schemas.openxmlformats.org/officeDocument/2006/relationships/image" Target="../media/image467.png"/><Relationship Id="rId2" Type="http://schemas.openxmlformats.org/officeDocument/2006/relationships/image" Target="../media/image1171.png"/><Relationship Id="rId16" Type="http://schemas.openxmlformats.org/officeDocument/2006/relationships/image" Target="../media/image409.png"/><Relationship Id="rId29" Type="http://schemas.openxmlformats.org/officeDocument/2006/relationships/image" Target="../media/image420.png"/><Relationship Id="rId11" Type="http://schemas.openxmlformats.org/officeDocument/2006/relationships/image" Target="../media/image1177.png"/><Relationship Id="rId24" Type="http://schemas.openxmlformats.org/officeDocument/2006/relationships/image" Target="../media/image1182.png"/><Relationship Id="rId32" Type="http://schemas.openxmlformats.org/officeDocument/2006/relationships/image" Target="../media/image422.png"/><Relationship Id="rId37" Type="http://schemas.openxmlformats.org/officeDocument/2006/relationships/image" Target="../media/image427.png"/><Relationship Id="rId40" Type="http://schemas.openxmlformats.org/officeDocument/2006/relationships/image" Target="../media/image430.png"/><Relationship Id="rId45" Type="http://schemas.openxmlformats.org/officeDocument/2006/relationships/image" Target="../media/image436.png"/><Relationship Id="rId53" Type="http://schemas.openxmlformats.org/officeDocument/2006/relationships/image" Target="../media/image444.png"/><Relationship Id="rId58" Type="http://schemas.openxmlformats.org/officeDocument/2006/relationships/image" Target="../media/image451.png"/><Relationship Id="rId66" Type="http://schemas.openxmlformats.org/officeDocument/2006/relationships/image" Target="../media/image462.png"/><Relationship Id="rId74" Type="http://schemas.openxmlformats.org/officeDocument/2006/relationships/image" Target="../media/image1195.png"/><Relationship Id="rId79" Type="http://schemas.openxmlformats.org/officeDocument/2006/relationships/image" Target="../media/image1198.png"/><Relationship Id="rId5" Type="http://schemas.openxmlformats.org/officeDocument/2006/relationships/image" Target="../media/image1172.png"/><Relationship Id="rId61" Type="http://schemas.openxmlformats.org/officeDocument/2006/relationships/image" Target="../media/image1193.png"/><Relationship Id="rId82" Type="http://schemas.openxmlformats.org/officeDocument/2006/relationships/image" Target="../media/image1201.jpg"/><Relationship Id="rId10" Type="http://schemas.openxmlformats.org/officeDocument/2006/relationships/image" Target="../media/image1176.png"/><Relationship Id="rId19" Type="http://schemas.openxmlformats.org/officeDocument/2006/relationships/image" Target="../media/image414.png"/><Relationship Id="rId31" Type="http://schemas.openxmlformats.org/officeDocument/2006/relationships/image" Target="../media/image1185.png"/><Relationship Id="rId44" Type="http://schemas.openxmlformats.org/officeDocument/2006/relationships/image" Target="../media/image433.png"/><Relationship Id="rId52" Type="http://schemas.openxmlformats.org/officeDocument/2006/relationships/image" Target="../media/image443.png"/><Relationship Id="rId60" Type="http://schemas.openxmlformats.org/officeDocument/2006/relationships/image" Target="../media/image1192.png"/><Relationship Id="rId65" Type="http://schemas.openxmlformats.org/officeDocument/2006/relationships/image" Target="../media/image461.png"/><Relationship Id="rId73" Type="http://schemas.openxmlformats.org/officeDocument/2006/relationships/image" Target="../media/image469.png"/><Relationship Id="rId78" Type="http://schemas.openxmlformats.org/officeDocument/2006/relationships/image" Target="../media/image1197.png"/><Relationship Id="rId81" Type="http://schemas.openxmlformats.org/officeDocument/2006/relationships/image" Target="../media/image1200.png"/><Relationship Id="rId4" Type="http://schemas.openxmlformats.org/officeDocument/2006/relationships/image" Target="../media/image401.png"/><Relationship Id="rId9" Type="http://schemas.openxmlformats.org/officeDocument/2006/relationships/image" Target="../media/image1175.png"/><Relationship Id="rId14" Type="http://schemas.openxmlformats.org/officeDocument/2006/relationships/image" Target="../media/image407.png"/><Relationship Id="rId22" Type="http://schemas.openxmlformats.org/officeDocument/2006/relationships/image" Target="../media/image1180.png"/><Relationship Id="rId27" Type="http://schemas.openxmlformats.org/officeDocument/2006/relationships/image" Target="../media/image417.png"/><Relationship Id="rId30" Type="http://schemas.openxmlformats.org/officeDocument/2006/relationships/image" Target="../media/image1184.png"/><Relationship Id="rId35" Type="http://schemas.openxmlformats.org/officeDocument/2006/relationships/image" Target="../media/image1188.png"/><Relationship Id="rId43" Type="http://schemas.openxmlformats.org/officeDocument/2006/relationships/image" Target="../media/image434.png"/><Relationship Id="rId48" Type="http://schemas.openxmlformats.org/officeDocument/2006/relationships/image" Target="../media/image439.png"/><Relationship Id="rId56" Type="http://schemas.openxmlformats.org/officeDocument/2006/relationships/image" Target="../media/image1191.png"/><Relationship Id="rId64" Type="http://schemas.openxmlformats.org/officeDocument/2006/relationships/image" Target="../media/image460.png"/><Relationship Id="rId69" Type="http://schemas.openxmlformats.org/officeDocument/2006/relationships/image" Target="../media/image465.png"/><Relationship Id="rId77" Type="http://schemas.openxmlformats.org/officeDocument/2006/relationships/image" Target="../media/image1196.png"/><Relationship Id="rId8" Type="http://schemas.openxmlformats.org/officeDocument/2006/relationships/image" Target="../media/image1174.png"/><Relationship Id="rId51" Type="http://schemas.openxmlformats.org/officeDocument/2006/relationships/image" Target="../media/image441.png"/><Relationship Id="rId72" Type="http://schemas.openxmlformats.org/officeDocument/2006/relationships/image" Target="../media/image468.png"/><Relationship Id="rId80" Type="http://schemas.openxmlformats.org/officeDocument/2006/relationships/image" Target="../media/image1199.png"/><Relationship Id="rId3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1.png"/><Relationship Id="rId25" Type="http://schemas.openxmlformats.org/officeDocument/2006/relationships/image" Target="../media/image1183.png"/><Relationship Id="rId33" Type="http://schemas.openxmlformats.org/officeDocument/2006/relationships/image" Target="../media/image1186.png"/><Relationship Id="rId38" Type="http://schemas.openxmlformats.org/officeDocument/2006/relationships/image" Target="../media/image429.png"/><Relationship Id="rId46" Type="http://schemas.openxmlformats.org/officeDocument/2006/relationships/image" Target="../media/image1190.png"/><Relationship Id="rId59" Type="http://schemas.openxmlformats.org/officeDocument/2006/relationships/image" Target="../media/image457.png"/><Relationship Id="rId67" Type="http://schemas.openxmlformats.org/officeDocument/2006/relationships/image" Target="../media/image463.png"/><Relationship Id="rId20" Type="http://schemas.openxmlformats.org/officeDocument/2006/relationships/image" Target="../media/image1178.png"/><Relationship Id="rId41" Type="http://schemas.openxmlformats.org/officeDocument/2006/relationships/image" Target="../media/image431.png"/><Relationship Id="rId54" Type="http://schemas.openxmlformats.org/officeDocument/2006/relationships/image" Target="../media/image446.png"/><Relationship Id="rId62" Type="http://schemas.openxmlformats.org/officeDocument/2006/relationships/image" Target="../media/image459.png"/><Relationship Id="rId70" Type="http://schemas.openxmlformats.org/officeDocument/2006/relationships/image" Target="../media/image466.png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3.png"/><Relationship Id="rId15" Type="http://schemas.openxmlformats.org/officeDocument/2006/relationships/image" Target="../media/image408.png"/><Relationship Id="rId23" Type="http://schemas.openxmlformats.org/officeDocument/2006/relationships/image" Target="../media/image1181.png"/><Relationship Id="rId28" Type="http://schemas.openxmlformats.org/officeDocument/2006/relationships/image" Target="../media/image419.png"/><Relationship Id="rId36" Type="http://schemas.openxmlformats.org/officeDocument/2006/relationships/image" Target="../media/image426.png"/><Relationship Id="rId49" Type="http://schemas.openxmlformats.org/officeDocument/2006/relationships/image" Target="../media/image438.png"/><Relationship Id="rId57" Type="http://schemas.openxmlformats.org/officeDocument/2006/relationships/image" Target="../media/image4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8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7.png"/><Relationship Id="rId21" Type="http://schemas.openxmlformats.org/officeDocument/2006/relationships/image" Target="../media/image132.png"/><Relationship Id="rId42" Type="http://schemas.openxmlformats.org/officeDocument/2006/relationships/image" Target="../media/image153.png"/><Relationship Id="rId47" Type="http://schemas.openxmlformats.org/officeDocument/2006/relationships/image" Target="../media/image158.png"/><Relationship Id="rId63" Type="http://schemas.openxmlformats.org/officeDocument/2006/relationships/image" Target="../media/image174.png"/><Relationship Id="rId68" Type="http://schemas.openxmlformats.org/officeDocument/2006/relationships/image" Target="../media/image179.png"/><Relationship Id="rId84" Type="http://schemas.openxmlformats.org/officeDocument/2006/relationships/image" Target="../media/image195.png"/><Relationship Id="rId89" Type="http://schemas.openxmlformats.org/officeDocument/2006/relationships/image" Target="../media/image200.png"/><Relationship Id="rId112" Type="http://schemas.openxmlformats.org/officeDocument/2006/relationships/image" Target="../media/image223.png"/><Relationship Id="rId2" Type="http://schemas.openxmlformats.org/officeDocument/2006/relationships/image" Target="../media/image114.png"/><Relationship Id="rId16" Type="http://schemas.openxmlformats.org/officeDocument/2006/relationships/image" Target="../media/image127.png"/><Relationship Id="rId29" Type="http://schemas.openxmlformats.org/officeDocument/2006/relationships/image" Target="../media/image140.png"/><Relationship Id="rId107" Type="http://schemas.openxmlformats.org/officeDocument/2006/relationships/image" Target="../media/image218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45" Type="http://schemas.openxmlformats.org/officeDocument/2006/relationships/image" Target="../media/image156.png"/><Relationship Id="rId53" Type="http://schemas.openxmlformats.org/officeDocument/2006/relationships/image" Target="../media/image164.png"/><Relationship Id="rId58" Type="http://schemas.openxmlformats.org/officeDocument/2006/relationships/image" Target="../media/image169.png"/><Relationship Id="rId66" Type="http://schemas.openxmlformats.org/officeDocument/2006/relationships/image" Target="../media/image177.png"/><Relationship Id="rId74" Type="http://schemas.openxmlformats.org/officeDocument/2006/relationships/image" Target="../media/image185.png"/><Relationship Id="rId79" Type="http://schemas.openxmlformats.org/officeDocument/2006/relationships/image" Target="../media/image190.png"/><Relationship Id="rId87" Type="http://schemas.openxmlformats.org/officeDocument/2006/relationships/image" Target="../media/image198.png"/><Relationship Id="rId102" Type="http://schemas.openxmlformats.org/officeDocument/2006/relationships/image" Target="../media/image213.png"/><Relationship Id="rId110" Type="http://schemas.openxmlformats.org/officeDocument/2006/relationships/image" Target="../media/image221.png"/><Relationship Id="rId5" Type="http://schemas.openxmlformats.org/officeDocument/2006/relationships/image" Target="../media/image2.png"/><Relationship Id="rId61" Type="http://schemas.openxmlformats.org/officeDocument/2006/relationships/image" Target="../media/image172.png"/><Relationship Id="rId82" Type="http://schemas.openxmlformats.org/officeDocument/2006/relationships/image" Target="../media/image193.png"/><Relationship Id="rId90" Type="http://schemas.openxmlformats.org/officeDocument/2006/relationships/image" Target="../media/image201.png"/><Relationship Id="rId95" Type="http://schemas.openxmlformats.org/officeDocument/2006/relationships/image" Target="../media/image206.png"/><Relationship Id="rId19" Type="http://schemas.openxmlformats.org/officeDocument/2006/relationships/image" Target="../media/image13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48" Type="http://schemas.openxmlformats.org/officeDocument/2006/relationships/image" Target="../media/image159.png"/><Relationship Id="rId56" Type="http://schemas.openxmlformats.org/officeDocument/2006/relationships/image" Target="../media/image167.png"/><Relationship Id="rId64" Type="http://schemas.openxmlformats.org/officeDocument/2006/relationships/image" Target="../media/image175.png"/><Relationship Id="rId69" Type="http://schemas.openxmlformats.org/officeDocument/2006/relationships/image" Target="../media/image180.png"/><Relationship Id="rId77" Type="http://schemas.openxmlformats.org/officeDocument/2006/relationships/image" Target="../media/image188.png"/><Relationship Id="rId100" Type="http://schemas.openxmlformats.org/officeDocument/2006/relationships/image" Target="../media/image211.png"/><Relationship Id="rId105" Type="http://schemas.openxmlformats.org/officeDocument/2006/relationships/image" Target="../media/image216.png"/><Relationship Id="rId113" Type="http://schemas.openxmlformats.org/officeDocument/2006/relationships/image" Target="../media/image224.png"/><Relationship Id="rId8" Type="http://schemas.openxmlformats.org/officeDocument/2006/relationships/image" Target="../media/image119.png"/><Relationship Id="rId51" Type="http://schemas.openxmlformats.org/officeDocument/2006/relationships/image" Target="../media/image162.png"/><Relationship Id="rId72" Type="http://schemas.openxmlformats.org/officeDocument/2006/relationships/image" Target="../media/image183.png"/><Relationship Id="rId80" Type="http://schemas.openxmlformats.org/officeDocument/2006/relationships/image" Target="../media/image191.png"/><Relationship Id="rId85" Type="http://schemas.openxmlformats.org/officeDocument/2006/relationships/image" Target="../media/image196.png"/><Relationship Id="rId93" Type="http://schemas.openxmlformats.org/officeDocument/2006/relationships/image" Target="../media/image204.jpg"/><Relationship Id="rId98" Type="http://schemas.openxmlformats.org/officeDocument/2006/relationships/image" Target="../media/image209.png"/><Relationship Id="rId3" Type="http://schemas.openxmlformats.org/officeDocument/2006/relationships/image" Target="../media/image115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Relationship Id="rId46" Type="http://schemas.openxmlformats.org/officeDocument/2006/relationships/image" Target="../media/image157.png"/><Relationship Id="rId59" Type="http://schemas.openxmlformats.org/officeDocument/2006/relationships/image" Target="../media/image170.png"/><Relationship Id="rId67" Type="http://schemas.openxmlformats.org/officeDocument/2006/relationships/image" Target="../media/image178.png"/><Relationship Id="rId103" Type="http://schemas.openxmlformats.org/officeDocument/2006/relationships/image" Target="../media/image214.png"/><Relationship Id="rId108" Type="http://schemas.openxmlformats.org/officeDocument/2006/relationships/image" Target="../media/image219.png"/><Relationship Id="rId20" Type="http://schemas.openxmlformats.org/officeDocument/2006/relationships/image" Target="../media/image131.png"/><Relationship Id="rId41" Type="http://schemas.openxmlformats.org/officeDocument/2006/relationships/image" Target="../media/image152.png"/><Relationship Id="rId54" Type="http://schemas.openxmlformats.org/officeDocument/2006/relationships/image" Target="../media/image165.png"/><Relationship Id="rId62" Type="http://schemas.openxmlformats.org/officeDocument/2006/relationships/image" Target="../media/image173.png"/><Relationship Id="rId70" Type="http://schemas.openxmlformats.org/officeDocument/2006/relationships/image" Target="../media/image181.png"/><Relationship Id="rId75" Type="http://schemas.openxmlformats.org/officeDocument/2006/relationships/image" Target="../media/image186.png"/><Relationship Id="rId83" Type="http://schemas.openxmlformats.org/officeDocument/2006/relationships/image" Target="../media/image194.png"/><Relationship Id="rId88" Type="http://schemas.openxmlformats.org/officeDocument/2006/relationships/image" Target="../media/image199.png"/><Relationship Id="rId91" Type="http://schemas.openxmlformats.org/officeDocument/2006/relationships/image" Target="../media/image202.png"/><Relationship Id="rId96" Type="http://schemas.openxmlformats.org/officeDocument/2006/relationships/image" Target="../media/image207.png"/><Relationship Id="rId111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49" Type="http://schemas.openxmlformats.org/officeDocument/2006/relationships/image" Target="../media/image160.png"/><Relationship Id="rId57" Type="http://schemas.openxmlformats.org/officeDocument/2006/relationships/image" Target="../media/image168.png"/><Relationship Id="rId106" Type="http://schemas.openxmlformats.org/officeDocument/2006/relationships/image" Target="../media/image217.png"/><Relationship Id="rId10" Type="http://schemas.openxmlformats.org/officeDocument/2006/relationships/image" Target="../media/image121.png"/><Relationship Id="rId31" Type="http://schemas.openxmlformats.org/officeDocument/2006/relationships/image" Target="../media/image142.png"/><Relationship Id="rId44" Type="http://schemas.openxmlformats.org/officeDocument/2006/relationships/image" Target="../media/image155.png"/><Relationship Id="rId52" Type="http://schemas.openxmlformats.org/officeDocument/2006/relationships/image" Target="../media/image163.png"/><Relationship Id="rId60" Type="http://schemas.openxmlformats.org/officeDocument/2006/relationships/image" Target="../media/image171.png"/><Relationship Id="rId65" Type="http://schemas.openxmlformats.org/officeDocument/2006/relationships/image" Target="../media/image176.png"/><Relationship Id="rId73" Type="http://schemas.openxmlformats.org/officeDocument/2006/relationships/image" Target="../media/image184.png"/><Relationship Id="rId78" Type="http://schemas.openxmlformats.org/officeDocument/2006/relationships/image" Target="../media/image189.png"/><Relationship Id="rId81" Type="http://schemas.openxmlformats.org/officeDocument/2006/relationships/image" Target="../media/image192.png"/><Relationship Id="rId86" Type="http://schemas.openxmlformats.org/officeDocument/2006/relationships/image" Target="../media/image197.png"/><Relationship Id="rId94" Type="http://schemas.openxmlformats.org/officeDocument/2006/relationships/image" Target="../media/image205.png"/><Relationship Id="rId99" Type="http://schemas.openxmlformats.org/officeDocument/2006/relationships/image" Target="../media/image210.png"/><Relationship Id="rId101" Type="http://schemas.openxmlformats.org/officeDocument/2006/relationships/image" Target="../media/image212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39" Type="http://schemas.openxmlformats.org/officeDocument/2006/relationships/image" Target="../media/image150.png"/><Relationship Id="rId109" Type="http://schemas.openxmlformats.org/officeDocument/2006/relationships/image" Target="../media/image220.png"/><Relationship Id="rId34" Type="http://schemas.openxmlformats.org/officeDocument/2006/relationships/image" Target="../media/image145.png"/><Relationship Id="rId50" Type="http://schemas.openxmlformats.org/officeDocument/2006/relationships/image" Target="../media/image161.png"/><Relationship Id="rId55" Type="http://schemas.openxmlformats.org/officeDocument/2006/relationships/image" Target="../media/image166.png"/><Relationship Id="rId76" Type="http://schemas.openxmlformats.org/officeDocument/2006/relationships/image" Target="../media/image187.png"/><Relationship Id="rId97" Type="http://schemas.openxmlformats.org/officeDocument/2006/relationships/image" Target="../media/image208.png"/><Relationship Id="rId104" Type="http://schemas.openxmlformats.org/officeDocument/2006/relationships/image" Target="../media/image215.png"/><Relationship Id="rId7" Type="http://schemas.openxmlformats.org/officeDocument/2006/relationships/image" Target="../media/image118.png"/><Relationship Id="rId71" Type="http://schemas.openxmlformats.org/officeDocument/2006/relationships/image" Target="../media/image182.png"/><Relationship Id="rId92" Type="http://schemas.openxmlformats.org/officeDocument/2006/relationships/image" Target="../media/image20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9" Type="http://schemas.openxmlformats.org/officeDocument/2006/relationships/image" Target="../media/image260.png"/><Relationship Id="rId21" Type="http://schemas.openxmlformats.org/officeDocument/2006/relationships/image" Target="../media/image243.png"/><Relationship Id="rId34" Type="http://schemas.openxmlformats.org/officeDocument/2006/relationships/image" Target="../media/image255.png"/><Relationship Id="rId42" Type="http://schemas.openxmlformats.org/officeDocument/2006/relationships/image" Target="../media/image263.png"/><Relationship Id="rId47" Type="http://schemas.openxmlformats.org/officeDocument/2006/relationships/image" Target="../media/image268.png"/><Relationship Id="rId50" Type="http://schemas.openxmlformats.org/officeDocument/2006/relationships/image" Target="../media/image271.png"/><Relationship Id="rId55" Type="http://schemas.openxmlformats.org/officeDocument/2006/relationships/image" Target="../media/image276.png"/><Relationship Id="rId63" Type="http://schemas.openxmlformats.org/officeDocument/2006/relationships/image" Target="../media/image284.png"/><Relationship Id="rId68" Type="http://schemas.openxmlformats.org/officeDocument/2006/relationships/image" Target="../media/image289.jpg"/><Relationship Id="rId7" Type="http://schemas.openxmlformats.org/officeDocument/2006/relationships/image" Target="../media/image229.png"/><Relationship Id="rId71" Type="http://schemas.openxmlformats.org/officeDocument/2006/relationships/image" Target="../media/image292.png"/><Relationship Id="rId2" Type="http://schemas.openxmlformats.org/officeDocument/2006/relationships/image" Target="../media/image1.png"/><Relationship Id="rId16" Type="http://schemas.openxmlformats.org/officeDocument/2006/relationships/image" Target="../media/image238.png"/><Relationship Id="rId29" Type="http://schemas.openxmlformats.org/officeDocument/2006/relationships/image" Target="../media/image104.png"/><Relationship Id="rId11" Type="http://schemas.openxmlformats.org/officeDocument/2006/relationships/image" Target="../media/image233.png"/><Relationship Id="rId24" Type="http://schemas.openxmlformats.org/officeDocument/2006/relationships/image" Target="../media/image246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53" Type="http://schemas.openxmlformats.org/officeDocument/2006/relationships/image" Target="../media/image274.png"/><Relationship Id="rId58" Type="http://schemas.openxmlformats.org/officeDocument/2006/relationships/image" Target="../media/image279.png"/><Relationship Id="rId66" Type="http://schemas.openxmlformats.org/officeDocument/2006/relationships/image" Target="../media/image287.jpg"/><Relationship Id="rId74" Type="http://schemas.openxmlformats.org/officeDocument/2006/relationships/image" Target="../media/image295.jpg"/><Relationship Id="rId5" Type="http://schemas.openxmlformats.org/officeDocument/2006/relationships/image" Target="../media/image227.png"/><Relationship Id="rId15" Type="http://schemas.openxmlformats.org/officeDocument/2006/relationships/image" Target="../media/image237.png"/><Relationship Id="rId23" Type="http://schemas.openxmlformats.org/officeDocument/2006/relationships/image" Target="../media/image245.png"/><Relationship Id="rId28" Type="http://schemas.openxmlformats.org/officeDocument/2006/relationships/image" Target="../media/image250.png"/><Relationship Id="rId36" Type="http://schemas.openxmlformats.org/officeDocument/2006/relationships/image" Target="../media/image257.png"/><Relationship Id="rId49" Type="http://schemas.openxmlformats.org/officeDocument/2006/relationships/image" Target="../media/image270.png"/><Relationship Id="rId57" Type="http://schemas.openxmlformats.org/officeDocument/2006/relationships/image" Target="../media/image278.png"/><Relationship Id="rId61" Type="http://schemas.openxmlformats.org/officeDocument/2006/relationships/image" Target="../media/image282.png"/><Relationship Id="rId10" Type="http://schemas.openxmlformats.org/officeDocument/2006/relationships/image" Target="../media/image232.png"/><Relationship Id="rId19" Type="http://schemas.openxmlformats.org/officeDocument/2006/relationships/image" Target="../media/image241.png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52" Type="http://schemas.openxmlformats.org/officeDocument/2006/relationships/image" Target="../media/image273.png"/><Relationship Id="rId60" Type="http://schemas.openxmlformats.org/officeDocument/2006/relationships/image" Target="../media/image281.png"/><Relationship Id="rId65" Type="http://schemas.openxmlformats.org/officeDocument/2006/relationships/image" Target="../media/image286.png"/><Relationship Id="rId73" Type="http://schemas.openxmlformats.org/officeDocument/2006/relationships/image" Target="../media/image294.jp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43" Type="http://schemas.openxmlformats.org/officeDocument/2006/relationships/image" Target="../media/image264.png"/><Relationship Id="rId48" Type="http://schemas.openxmlformats.org/officeDocument/2006/relationships/image" Target="../media/image269.png"/><Relationship Id="rId56" Type="http://schemas.openxmlformats.org/officeDocument/2006/relationships/image" Target="../media/image277.png"/><Relationship Id="rId64" Type="http://schemas.openxmlformats.org/officeDocument/2006/relationships/image" Target="../media/image285.png"/><Relationship Id="rId69" Type="http://schemas.openxmlformats.org/officeDocument/2006/relationships/image" Target="../media/image290.png"/><Relationship Id="rId8" Type="http://schemas.openxmlformats.org/officeDocument/2006/relationships/image" Target="../media/image230.png"/><Relationship Id="rId51" Type="http://schemas.openxmlformats.org/officeDocument/2006/relationships/image" Target="../media/image272.png"/><Relationship Id="rId72" Type="http://schemas.openxmlformats.org/officeDocument/2006/relationships/image" Target="../media/image293.png"/><Relationship Id="rId3" Type="http://schemas.openxmlformats.org/officeDocument/2006/relationships/image" Target="../media/image225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image" Target="../media/image247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46" Type="http://schemas.openxmlformats.org/officeDocument/2006/relationships/image" Target="../media/image267.png"/><Relationship Id="rId59" Type="http://schemas.openxmlformats.org/officeDocument/2006/relationships/image" Target="../media/image280.png"/><Relationship Id="rId67" Type="http://schemas.openxmlformats.org/officeDocument/2006/relationships/image" Target="../media/image288.jpg"/><Relationship Id="rId20" Type="http://schemas.openxmlformats.org/officeDocument/2006/relationships/image" Target="../media/image242.png"/><Relationship Id="rId41" Type="http://schemas.openxmlformats.org/officeDocument/2006/relationships/image" Target="../media/image262.png"/><Relationship Id="rId54" Type="http://schemas.openxmlformats.org/officeDocument/2006/relationships/image" Target="../media/image275.png"/><Relationship Id="rId62" Type="http://schemas.openxmlformats.org/officeDocument/2006/relationships/image" Target="../media/image283.png"/><Relationship Id="rId70" Type="http://schemas.openxmlformats.org/officeDocument/2006/relationships/image" Target="../media/image291.png"/><Relationship Id="rId75" Type="http://schemas.openxmlformats.org/officeDocument/2006/relationships/image" Target="../media/image2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jpg"/><Relationship Id="rId2" Type="http://schemas.openxmlformats.org/officeDocument/2006/relationships/image" Target="../media/image297.png"/><Relationship Id="rId16" Type="http://schemas.openxmlformats.org/officeDocument/2006/relationships/image" Target="../media/image3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jpg"/><Relationship Id="rId14" Type="http://schemas.openxmlformats.org/officeDocument/2006/relationships/image" Target="../media/image30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9" Type="http://schemas.openxmlformats.org/officeDocument/2006/relationships/image" Target="../media/image349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42" Type="http://schemas.openxmlformats.org/officeDocument/2006/relationships/image" Target="../media/image352.png"/><Relationship Id="rId47" Type="http://schemas.openxmlformats.org/officeDocument/2006/relationships/image" Target="../media/image357.png"/><Relationship Id="rId50" Type="http://schemas.openxmlformats.org/officeDocument/2006/relationships/image" Target="../media/image360.png"/><Relationship Id="rId55" Type="http://schemas.openxmlformats.org/officeDocument/2006/relationships/image" Target="../media/image365.png"/><Relationship Id="rId63" Type="http://schemas.openxmlformats.org/officeDocument/2006/relationships/image" Target="../media/image373.png"/><Relationship Id="rId68" Type="http://schemas.openxmlformats.org/officeDocument/2006/relationships/image" Target="../media/image378.png"/><Relationship Id="rId76" Type="http://schemas.openxmlformats.org/officeDocument/2006/relationships/image" Target="../media/image386.png"/><Relationship Id="rId84" Type="http://schemas.openxmlformats.org/officeDocument/2006/relationships/image" Target="../media/image393.jpg"/><Relationship Id="rId7" Type="http://schemas.openxmlformats.org/officeDocument/2006/relationships/image" Target="../media/image317.png"/><Relationship Id="rId71" Type="http://schemas.openxmlformats.org/officeDocument/2006/relationships/image" Target="../media/image381.png"/><Relationship Id="rId2" Type="http://schemas.openxmlformats.org/officeDocument/2006/relationships/image" Target="../media/image116.png"/><Relationship Id="rId16" Type="http://schemas.openxmlformats.org/officeDocument/2006/relationships/image" Target="../media/image326.png"/><Relationship Id="rId29" Type="http://schemas.openxmlformats.org/officeDocument/2006/relationships/image" Target="../media/image339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37" Type="http://schemas.openxmlformats.org/officeDocument/2006/relationships/image" Target="../media/image347.png"/><Relationship Id="rId40" Type="http://schemas.openxmlformats.org/officeDocument/2006/relationships/image" Target="../media/image350.png"/><Relationship Id="rId45" Type="http://schemas.openxmlformats.org/officeDocument/2006/relationships/image" Target="../media/image355.png"/><Relationship Id="rId53" Type="http://schemas.openxmlformats.org/officeDocument/2006/relationships/image" Target="../media/image363.png"/><Relationship Id="rId58" Type="http://schemas.openxmlformats.org/officeDocument/2006/relationships/image" Target="../media/image368.png"/><Relationship Id="rId66" Type="http://schemas.openxmlformats.org/officeDocument/2006/relationships/image" Target="../media/image376.png"/><Relationship Id="rId74" Type="http://schemas.openxmlformats.org/officeDocument/2006/relationships/image" Target="../media/image384.png"/><Relationship Id="rId79" Type="http://schemas.openxmlformats.org/officeDocument/2006/relationships/image" Target="../media/image389.png"/><Relationship Id="rId87" Type="http://schemas.openxmlformats.org/officeDocument/2006/relationships/image" Target="../media/image396.jpg"/><Relationship Id="rId5" Type="http://schemas.openxmlformats.org/officeDocument/2006/relationships/image" Target="../media/image315.png"/><Relationship Id="rId61" Type="http://schemas.openxmlformats.org/officeDocument/2006/relationships/image" Target="../media/image371.png"/><Relationship Id="rId82" Type="http://schemas.openxmlformats.org/officeDocument/2006/relationships/image" Target="../media/image392.png"/><Relationship Id="rId19" Type="http://schemas.openxmlformats.org/officeDocument/2006/relationships/image" Target="../media/image329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Relationship Id="rId35" Type="http://schemas.openxmlformats.org/officeDocument/2006/relationships/image" Target="../media/image345.png"/><Relationship Id="rId43" Type="http://schemas.openxmlformats.org/officeDocument/2006/relationships/image" Target="../media/image353.png"/><Relationship Id="rId48" Type="http://schemas.openxmlformats.org/officeDocument/2006/relationships/image" Target="../media/image358.png"/><Relationship Id="rId56" Type="http://schemas.openxmlformats.org/officeDocument/2006/relationships/image" Target="../media/image366.png"/><Relationship Id="rId64" Type="http://schemas.openxmlformats.org/officeDocument/2006/relationships/image" Target="../media/image374.png"/><Relationship Id="rId69" Type="http://schemas.openxmlformats.org/officeDocument/2006/relationships/image" Target="../media/image379.png"/><Relationship Id="rId77" Type="http://schemas.openxmlformats.org/officeDocument/2006/relationships/image" Target="../media/image387.png"/><Relationship Id="rId8" Type="http://schemas.openxmlformats.org/officeDocument/2006/relationships/image" Target="../media/image318.png"/><Relationship Id="rId51" Type="http://schemas.openxmlformats.org/officeDocument/2006/relationships/image" Target="../media/image361.png"/><Relationship Id="rId72" Type="http://schemas.openxmlformats.org/officeDocument/2006/relationships/image" Target="../media/image382.png"/><Relationship Id="rId80" Type="http://schemas.openxmlformats.org/officeDocument/2006/relationships/image" Target="../media/image390.png"/><Relationship Id="rId85" Type="http://schemas.openxmlformats.org/officeDocument/2006/relationships/image" Target="../media/image394.png"/><Relationship Id="rId3" Type="http://schemas.openxmlformats.org/officeDocument/2006/relationships/image" Target="../media/image114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image" Target="../media/image348.png"/><Relationship Id="rId46" Type="http://schemas.openxmlformats.org/officeDocument/2006/relationships/image" Target="../media/image356.png"/><Relationship Id="rId59" Type="http://schemas.openxmlformats.org/officeDocument/2006/relationships/image" Target="../media/image369.png"/><Relationship Id="rId67" Type="http://schemas.openxmlformats.org/officeDocument/2006/relationships/image" Target="../media/image377.png"/><Relationship Id="rId20" Type="http://schemas.openxmlformats.org/officeDocument/2006/relationships/image" Target="../media/image330.png"/><Relationship Id="rId41" Type="http://schemas.openxmlformats.org/officeDocument/2006/relationships/image" Target="../media/image351.png"/><Relationship Id="rId54" Type="http://schemas.openxmlformats.org/officeDocument/2006/relationships/image" Target="../media/image364.png"/><Relationship Id="rId62" Type="http://schemas.openxmlformats.org/officeDocument/2006/relationships/image" Target="../media/image372.png"/><Relationship Id="rId70" Type="http://schemas.openxmlformats.org/officeDocument/2006/relationships/image" Target="../media/image380.png"/><Relationship Id="rId75" Type="http://schemas.openxmlformats.org/officeDocument/2006/relationships/image" Target="../media/image385.png"/><Relationship Id="rId83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49" Type="http://schemas.openxmlformats.org/officeDocument/2006/relationships/image" Target="../media/image359.png"/><Relationship Id="rId57" Type="http://schemas.openxmlformats.org/officeDocument/2006/relationships/image" Target="../media/image367.png"/><Relationship Id="rId10" Type="http://schemas.openxmlformats.org/officeDocument/2006/relationships/image" Target="../media/image320.png"/><Relationship Id="rId31" Type="http://schemas.openxmlformats.org/officeDocument/2006/relationships/image" Target="../media/image341.png"/><Relationship Id="rId44" Type="http://schemas.openxmlformats.org/officeDocument/2006/relationships/image" Target="../media/image354.png"/><Relationship Id="rId52" Type="http://schemas.openxmlformats.org/officeDocument/2006/relationships/image" Target="../media/image362.png"/><Relationship Id="rId60" Type="http://schemas.openxmlformats.org/officeDocument/2006/relationships/image" Target="../media/image370.png"/><Relationship Id="rId65" Type="http://schemas.openxmlformats.org/officeDocument/2006/relationships/image" Target="../media/image375.png"/><Relationship Id="rId73" Type="http://schemas.openxmlformats.org/officeDocument/2006/relationships/image" Target="../media/image383.png"/><Relationship Id="rId78" Type="http://schemas.openxmlformats.org/officeDocument/2006/relationships/image" Target="../media/image388.png"/><Relationship Id="rId81" Type="http://schemas.openxmlformats.org/officeDocument/2006/relationships/image" Target="../media/image391.png"/><Relationship Id="rId86" Type="http://schemas.openxmlformats.org/officeDocument/2006/relationships/image" Target="../media/image395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434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7.png"/><Relationship Id="rId47" Type="http://schemas.openxmlformats.org/officeDocument/2006/relationships/image" Target="../media/image442.png"/><Relationship Id="rId50" Type="http://schemas.openxmlformats.org/officeDocument/2006/relationships/image" Target="../media/image445.png"/><Relationship Id="rId55" Type="http://schemas.openxmlformats.org/officeDocument/2006/relationships/image" Target="../media/image450.png"/><Relationship Id="rId63" Type="http://schemas.openxmlformats.org/officeDocument/2006/relationships/image" Target="../media/image458.png"/><Relationship Id="rId68" Type="http://schemas.openxmlformats.org/officeDocument/2006/relationships/image" Target="../media/image463.png"/><Relationship Id="rId76" Type="http://schemas.openxmlformats.org/officeDocument/2006/relationships/image" Target="../media/image116.png"/><Relationship Id="rId84" Type="http://schemas.openxmlformats.org/officeDocument/2006/relationships/image" Target="../media/image476.png"/><Relationship Id="rId89" Type="http://schemas.openxmlformats.org/officeDocument/2006/relationships/image" Target="../media/image481.png"/><Relationship Id="rId7" Type="http://schemas.openxmlformats.org/officeDocument/2006/relationships/image" Target="../media/image402.png"/><Relationship Id="rId71" Type="http://schemas.openxmlformats.org/officeDocument/2006/relationships/image" Target="../media/image466.png"/><Relationship Id="rId92" Type="http://schemas.openxmlformats.org/officeDocument/2006/relationships/image" Target="../media/image484.jpg"/><Relationship Id="rId2" Type="http://schemas.openxmlformats.org/officeDocument/2006/relationships/image" Target="../media/image397.png"/><Relationship Id="rId16" Type="http://schemas.openxmlformats.org/officeDocument/2006/relationships/image" Target="../media/image411.png"/><Relationship Id="rId29" Type="http://schemas.openxmlformats.org/officeDocument/2006/relationships/image" Target="../media/image424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5.png"/><Relationship Id="rId45" Type="http://schemas.openxmlformats.org/officeDocument/2006/relationships/image" Target="../media/image440.png"/><Relationship Id="rId53" Type="http://schemas.openxmlformats.org/officeDocument/2006/relationships/image" Target="../media/image448.png"/><Relationship Id="rId58" Type="http://schemas.openxmlformats.org/officeDocument/2006/relationships/image" Target="../media/image453.png"/><Relationship Id="rId66" Type="http://schemas.openxmlformats.org/officeDocument/2006/relationships/image" Target="../media/image461.png"/><Relationship Id="rId74" Type="http://schemas.openxmlformats.org/officeDocument/2006/relationships/image" Target="../media/image469.png"/><Relationship Id="rId79" Type="http://schemas.openxmlformats.org/officeDocument/2006/relationships/image" Target="../media/image114.png"/><Relationship Id="rId87" Type="http://schemas.openxmlformats.org/officeDocument/2006/relationships/image" Target="../media/image479.png"/><Relationship Id="rId5" Type="http://schemas.openxmlformats.org/officeDocument/2006/relationships/image" Target="../media/image400.png"/><Relationship Id="rId61" Type="http://schemas.openxmlformats.org/officeDocument/2006/relationships/image" Target="../media/image456.png"/><Relationship Id="rId82" Type="http://schemas.openxmlformats.org/officeDocument/2006/relationships/image" Target="../media/image475.png"/><Relationship Id="rId90" Type="http://schemas.openxmlformats.org/officeDocument/2006/relationships/image" Target="../media/image482.png"/><Relationship Id="rId19" Type="http://schemas.openxmlformats.org/officeDocument/2006/relationships/image" Target="../media/image41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43" Type="http://schemas.openxmlformats.org/officeDocument/2006/relationships/image" Target="../media/image438.png"/><Relationship Id="rId48" Type="http://schemas.openxmlformats.org/officeDocument/2006/relationships/image" Target="../media/image443.png"/><Relationship Id="rId56" Type="http://schemas.openxmlformats.org/officeDocument/2006/relationships/image" Target="../media/image451.png"/><Relationship Id="rId64" Type="http://schemas.openxmlformats.org/officeDocument/2006/relationships/image" Target="../media/image459.png"/><Relationship Id="rId69" Type="http://schemas.openxmlformats.org/officeDocument/2006/relationships/image" Target="../media/image464.png"/><Relationship Id="rId77" Type="http://schemas.openxmlformats.org/officeDocument/2006/relationships/image" Target="../media/image471.png"/><Relationship Id="rId8" Type="http://schemas.openxmlformats.org/officeDocument/2006/relationships/image" Target="../media/image403.png"/><Relationship Id="rId51" Type="http://schemas.openxmlformats.org/officeDocument/2006/relationships/image" Target="../media/image446.png"/><Relationship Id="rId72" Type="http://schemas.openxmlformats.org/officeDocument/2006/relationships/image" Target="../media/image467.png"/><Relationship Id="rId80" Type="http://schemas.openxmlformats.org/officeDocument/2006/relationships/image" Target="../media/image473.jpg"/><Relationship Id="rId85" Type="http://schemas.openxmlformats.org/officeDocument/2006/relationships/image" Target="../media/image477.png"/><Relationship Id="rId3" Type="http://schemas.openxmlformats.org/officeDocument/2006/relationships/image" Target="../media/image398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Relationship Id="rId46" Type="http://schemas.openxmlformats.org/officeDocument/2006/relationships/image" Target="../media/image441.png"/><Relationship Id="rId59" Type="http://schemas.openxmlformats.org/officeDocument/2006/relationships/image" Target="../media/image454.png"/><Relationship Id="rId67" Type="http://schemas.openxmlformats.org/officeDocument/2006/relationships/image" Target="../media/image462.png"/><Relationship Id="rId20" Type="http://schemas.openxmlformats.org/officeDocument/2006/relationships/image" Target="../media/image415.png"/><Relationship Id="rId41" Type="http://schemas.openxmlformats.org/officeDocument/2006/relationships/image" Target="../media/image436.png"/><Relationship Id="rId54" Type="http://schemas.openxmlformats.org/officeDocument/2006/relationships/image" Target="../media/image449.png"/><Relationship Id="rId62" Type="http://schemas.openxmlformats.org/officeDocument/2006/relationships/image" Target="../media/image457.png"/><Relationship Id="rId70" Type="http://schemas.openxmlformats.org/officeDocument/2006/relationships/image" Target="../media/image465.png"/><Relationship Id="rId75" Type="http://schemas.openxmlformats.org/officeDocument/2006/relationships/image" Target="../media/image470.png"/><Relationship Id="rId83" Type="http://schemas.openxmlformats.org/officeDocument/2006/relationships/image" Target="../media/image18.png"/><Relationship Id="rId88" Type="http://schemas.openxmlformats.org/officeDocument/2006/relationships/image" Target="../media/image480.png"/><Relationship Id="rId91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49" Type="http://schemas.openxmlformats.org/officeDocument/2006/relationships/image" Target="../media/image444.png"/><Relationship Id="rId57" Type="http://schemas.openxmlformats.org/officeDocument/2006/relationships/image" Target="../media/image452.png"/><Relationship Id="rId10" Type="http://schemas.openxmlformats.org/officeDocument/2006/relationships/image" Target="../media/image405.png"/><Relationship Id="rId31" Type="http://schemas.openxmlformats.org/officeDocument/2006/relationships/image" Target="../media/image426.png"/><Relationship Id="rId44" Type="http://schemas.openxmlformats.org/officeDocument/2006/relationships/image" Target="../media/image439.png"/><Relationship Id="rId52" Type="http://schemas.openxmlformats.org/officeDocument/2006/relationships/image" Target="../media/image447.png"/><Relationship Id="rId60" Type="http://schemas.openxmlformats.org/officeDocument/2006/relationships/image" Target="../media/image455.png"/><Relationship Id="rId65" Type="http://schemas.openxmlformats.org/officeDocument/2006/relationships/image" Target="../media/image460.png"/><Relationship Id="rId73" Type="http://schemas.openxmlformats.org/officeDocument/2006/relationships/image" Target="../media/image468.png"/><Relationship Id="rId78" Type="http://schemas.openxmlformats.org/officeDocument/2006/relationships/image" Target="../media/image472.png"/><Relationship Id="rId81" Type="http://schemas.openxmlformats.org/officeDocument/2006/relationships/image" Target="../media/image474.png"/><Relationship Id="rId86" Type="http://schemas.openxmlformats.org/officeDocument/2006/relationships/image" Target="../media/image478.jp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26" Type="http://schemas.openxmlformats.org/officeDocument/2006/relationships/image" Target="../media/image509.png"/><Relationship Id="rId39" Type="http://schemas.openxmlformats.org/officeDocument/2006/relationships/image" Target="../media/image522.png"/><Relationship Id="rId21" Type="http://schemas.openxmlformats.org/officeDocument/2006/relationships/image" Target="../media/image504.png"/><Relationship Id="rId34" Type="http://schemas.openxmlformats.org/officeDocument/2006/relationships/image" Target="../media/image517.png"/><Relationship Id="rId42" Type="http://schemas.openxmlformats.org/officeDocument/2006/relationships/image" Target="../media/image525.png"/><Relationship Id="rId47" Type="http://schemas.openxmlformats.org/officeDocument/2006/relationships/image" Target="../media/image530.png"/><Relationship Id="rId50" Type="http://schemas.openxmlformats.org/officeDocument/2006/relationships/image" Target="../media/image533.png"/><Relationship Id="rId55" Type="http://schemas.openxmlformats.org/officeDocument/2006/relationships/image" Target="../media/image538.png"/><Relationship Id="rId63" Type="http://schemas.openxmlformats.org/officeDocument/2006/relationships/image" Target="../media/image546.png"/><Relationship Id="rId68" Type="http://schemas.openxmlformats.org/officeDocument/2006/relationships/image" Target="../media/image115.png"/><Relationship Id="rId7" Type="http://schemas.openxmlformats.org/officeDocument/2006/relationships/image" Target="../media/image490.png"/><Relationship Id="rId71" Type="http://schemas.openxmlformats.org/officeDocument/2006/relationships/image" Target="../media/image553.png"/><Relationship Id="rId2" Type="http://schemas.openxmlformats.org/officeDocument/2006/relationships/image" Target="../media/image485.png"/><Relationship Id="rId16" Type="http://schemas.openxmlformats.org/officeDocument/2006/relationships/image" Target="../media/image499.png"/><Relationship Id="rId29" Type="http://schemas.openxmlformats.org/officeDocument/2006/relationships/image" Target="../media/image512.png"/><Relationship Id="rId11" Type="http://schemas.openxmlformats.org/officeDocument/2006/relationships/image" Target="../media/image494.png"/><Relationship Id="rId24" Type="http://schemas.openxmlformats.org/officeDocument/2006/relationships/image" Target="../media/image507.png"/><Relationship Id="rId32" Type="http://schemas.openxmlformats.org/officeDocument/2006/relationships/image" Target="../media/image515.png"/><Relationship Id="rId37" Type="http://schemas.openxmlformats.org/officeDocument/2006/relationships/image" Target="../media/image520.png"/><Relationship Id="rId40" Type="http://schemas.openxmlformats.org/officeDocument/2006/relationships/image" Target="../media/image523.png"/><Relationship Id="rId45" Type="http://schemas.openxmlformats.org/officeDocument/2006/relationships/image" Target="../media/image528.png"/><Relationship Id="rId53" Type="http://schemas.openxmlformats.org/officeDocument/2006/relationships/image" Target="../media/image536.png"/><Relationship Id="rId58" Type="http://schemas.openxmlformats.org/officeDocument/2006/relationships/image" Target="../media/image541.png"/><Relationship Id="rId66" Type="http://schemas.openxmlformats.org/officeDocument/2006/relationships/image" Target="../media/image549.png"/><Relationship Id="rId5" Type="http://schemas.openxmlformats.org/officeDocument/2006/relationships/image" Target="../media/image488.png"/><Relationship Id="rId15" Type="http://schemas.openxmlformats.org/officeDocument/2006/relationships/image" Target="../media/image498.png"/><Relationship Id="rId23" Type="http://schemas.openxmlformats.org/officeDocument/2006/relationships/image" Target="../media/image506.png"/><Relationship Id="rId28" Type="http://schemas.openxmlformats.org/officeDocument/2006/relationships/image" Target="../media/image511.png"/><Relationship Id="rId36" Type="http://schemas.openxmlformats.org/officeDocument/2006/relationships/image" Target="../media/image519.png"/><Relationship Id="rId49" Type="http://schemas.openxmlformats.org/officeDocument/2006/relationships/image" Target="../media/image532.png"/><Relationship Id="rId57" Type="http://schemas.openxmlformats.org/officeDocument/2006/relationships/image" Target="../media/image540.png"/><Relationship Id="rId61" Type="http://schemas.openxmlformats.org/officeDocument/2006/relationships/image" Target="../media/image544.png"/><Relationship Id="rId10" Type="http://schemas.openxmlformats.org/officeDocument/2006/relationships/image" Target="../media/image493.png"/><Relationship Id="rId19" Type="http://schemas.openxmlformats.org/officeDocument/2006/relationships/image" Target="../media/image502.png"/><Relationship Id="rId31" Type="http://schemas.openxmlformats.org/officeDocument/2006/relationships/image" Target="../media/image514.png"/><Relationship Id="rId44" Type="http://schemas.openxmlformats.org/officeDocument/2006/relationships/image" Target="../media/image527.png"/><Relationship Id="rId52" Type="http://schemas.openxmlformats.org/officeDocument/2006/relationships/image" Target="../media/image535.png"/><Relationship Id="rId60" Type="http://schemas.openxmlformats.org/officeDocument/2006/relationships/image" Target="../media/image543.png"/><Relationship Id="rId65" Type="http://schemas.openxmlformats.org/officeDocument/2006/relationships/image" Target="../media/image548.png"/><Relationship Id="rId73" Type="http://schemas.openxmlformats.org/officeDocument/2006/relationships/image" Target="../media/image555.jpg"/><Relationship Id="rId4" Type="http://schemas.openxmlformats.org/officeDocument/2006/relationships/image" Target="../media/image487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Relationship Id="rId22" Type="http://schemas.openxmlformats.org/officeDocument/2006/relationships/image" Target="../media/image505.png"/><Relationship Id="rId27" Type="http://schemas.openxmlformats.org/officeDocument/2006/relationships/image" Target="../media/image510.png"/><Relationship Id="rId30" Type="http://schemas.openxmlformats.org/officeDocument/2006/relationships/image" Target="../media/image513.png"/><Relationship Id="rId35" Type="http://schemas.openxmlformats.org/officeDocument/2006/relationships/image" Target="../media/image518.png"/><Relationship Id="rId43" Type="http://schemas.openxmlformats.org/officeDocument/2006/relationships/image" Target="../media/image526.png"/><Relationship Id="rId48" Type="http://schemas.openxmlformats.org/officeDocument/2006/relationships/image" Target="../media/image531.png"/><Relationship Id="rId56" Type="http://schemas.openxmlformats.org/officeDocument/2006/relationships/image" Target="../media/image539.png"/><Relationship Id="rId64" Type="http://schemas.openxmlformats.org/officeDocument/2006/relationships/image" Target="../media/image547.png"/><Relationship Id="rId69" Type="http://schemas.openxmlformats.org/officeDocument/2006/relationships/image" Target="../media/image551.png"/><Relationship Id="rId8" Type="http://schemas.openxmlformats.org/officeDocument/2006/relationships/image" Target="../media/image491.png"/><Relationship Id="rId51" Type="http://schemas.openxmlformats.org/officeDocument/2006/relationships/image" Target="../media/image534.png"/><Relationship Id="rId72" Type="http://schemas.openxmlformats.org/officeDocument/2006/relationships/image" Target="../media/image554.jpg"/><Relationship Id="rId3" Type="http://schemas.openxmlformats.org/officeDocument/2006/relationships/image" Target="../media/image486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25" Type="http://schemas.openxmlformats.org/officeDocument/2006/relationships/image" Target="../media/image508.png"/><Relationship Id="rId33" Type="http://schemas.openxmlformats.org/officeDocument/2006/relationships/image" Target="../media/image516.png"/><Relationship Id="rId38" Type="http://schemas.openxmlformats.org/officeDocument/2006/relationships/image" Target="../media/image521.png"/><Relationship Id="rId46" Type="http://schemas.openxmlformats.org/officeDocument/2006/relationships/image" Target="../media/image529.png"/><Relationship Id="rId59" Type="http://schemas.openxmlformats.org/officeDocument/2006/relationships/image" Target="../media/image542.png"/><Relationship Id="rId67" Type="http://schemas.openxmlformats.org/officeDocument/2006/relationships/image" Target="../media/image550.jpg"/><Relationship Id="rId20" Type="http://schemas.openxmlformats.org/officeDocument/2006/relationships/image" Target="../media/image503.png"/><Relationship Id="rId41" Type="http://schemas.openxmlformats.org/officeDocument/2006/relationships/image" Target="../media/image524.png"/><Relationship Id="rId54" Type="http://schemas.openxmlformats.org/officeDocument/2006/relationships/image" Target="../media/image537.png"/><Relationship Id="rId62" Type="http://schemas.openxmlformats.org/officeDocument/2006/relationships/image" Target="../media/image545.png"/><Relationship Id="rId70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4.png"/><Relationship Id="rId18" Type="http://schemas.openxmlformats.org/officeDocument/2006/relationships/image" Target="../media/image569.png"/><Relationship Id="rId26" Type="http://schemas.openxmlformats.org/officeDocument/2006/relationships/image" Target="../media/image577.png"/><Relationship Id="rId39" Type="http://schemas.openxmlformats.org/officeDocument/2006/relationships/image" Target="../media/image590.png"/><Relationship Id="rId21" Type="http://schemas.openxmlformats.org/officeDocument/2006/relationships/image" Target="../media/image572.png"/><Relationship Id="rId34" Type="http://schemas.openxmlformats.org/officeDocument/2006/relationships/image" Target="../media/image585.png"/><Relationship Id="rId42" Type="http://schemas.openxmlformats.org/officeDocument/2006/relationships/image" Target="../media/image593.png"/><Relationship Id="rId47" Type="http://schemas.openxmlformats.org/officeDocument/2006/relationships/image" Target="../media/image598.png"/><Relationship Id="rId50" Type="http://schemas.openxmlformats.org/officeDocument/2006/relationships/image" Target="../media/image601.png"/><Relationship Id="rId55" Type="http://schemas.openxmlformats.org/officeDocument/2006/relationships/image" Target="../media/image606.png"/><Relationship Id="rId63" Type="http://schemas.openxmlformats.org/officeDocument/2006/relationships/image" Target="../media/image614.png"/><Relationship Id="rId68" Type="http://schemas.openxmlformats.org/officeDocument/2006/relationships/image" Target="../media/image619.png"/><Relationship Id="rId7" Type="http://schemas.openxmlformats.org/officeDocument/2006/relationships/image" Target="../media/image551.png"/><Relationship Id="rId71" Type="http://schemas.openxmlformats.org/officeDocument/2006/relationships/image" Target="../media/image622.jpg"/><Relationship Id="rId2" Type="http://schemas.openxmlformats.org/officeDocument/2006/relationships/image" Target="../media/image556.png"/><Relationship Id="rId16" Type="http://schemas.openxmlformats.org/officeDocument/2006/relationships/image" Target="../media/image567.png"/><Relationship Id="rId29" Type="http://schemas.openxmlformats.org/officeDocument/2006/relationships/image" Target="../media/image580.png"/><Relationship Id="rId11" Type="http://schemas.openxmlformats.org/officeDocument/2006/relationships/image" Target="../media/image562.png"/><Relationship Id="rId24" Type="http://schemas.openxmlformats.org/officeDocument/2006/relationships/image" Target="../media/image575.png"/><Relationship Id="rId32" Type="http://schemas.openxmlformats.org/officeDocument/2006/relationships/image" Target="../media/image583.png"/><Relationship Id="rId37" Type="http://schemas.openxmlformats.org/officeDocument/2006/relationships/image" Target="../media/image588.png"/><Relationship Id="rId40" Type="http://schemas.openxmlformats.org/officeDocument/2006/relationships/image" Target="../media/image591.png"/><Relationship Id="rId45" Type="http://schemas.openxmlformats.org/officeDocument/2006/relationships/image" Target="../media/image596.png"/><Relationship Id="rId53" Type="http://schemas.openxmlformats.org/officeDocument/2006/relationships/image" Target="../media/image604.png"/><Relationship Id="rId58" Type="http://schemas.openxmlformats.org/officeDocument/2006/relationships/image" Target="../media/image609.png"/><Relationship Id="rId66" Type="http://schemas.openxmlformats.org/officeDocument/2006/relationships/image" Target="../media/image617.png"/><Relationship Id="rId74" Type="http://schemas.openxmlformats.org/officeDocument/2006/relationships/image" Target="../media/image625.jpg"/><Relationship Id="rId5" Type="http://schemas.openxmlformats.org/officeDocument/2006/relationships/image" Target="../media/image114.png"/><Relationship Id="rId15" Type="http://schemas.openxmlformats.org/officeDocument/2006/relationships/image" Target="../media/image566.png"/><Relationship Id="rId23" Type="http://schemas.openxmlformats.org/officeDocument/2006/relationships/image" Target="../media/image574.png"/><Relationship Id="rId28" Type="http://schemas.openxmlformats.org/officeDocument/2006/relationships/image" Target="../media/image579.png"/><Relationship Id="rId36" Type="http://schemas.openxmlformats.org/officeDocument/2006/relationships/image" Target="../media/image587.png"/><Relationship Id="rId49" Type="http://schemas.openxmlformats.org/officeDocument/2006/relationships/image" Target="../media/image600.png"/><Relationship Id="rId57" Type="http://schemas.openxmlformats.org/officeDocument/2006/relationships/image" Target="../media/image608.png"/><Relationship Id="rId61" Type="http://schemas.openxmlformats.org/officeDocument/2006/relationships/image" Target="../media/image612.png"/><Relationship Id="rId10" Type="http://schemas.openxmlformats.org/officeDocument/2006/relationships/image" Target="../media/image561.png"/><Relationship Id="rId19" Type="http://schemas.openxmlformats.org/officeDocument/2006/relationships/image" Target="../media/image570.png"/><Relationship Id="rId31" Type="http://schemas.openxmlformats.org/officeDocument/2006/relationships/image" Target="../media/image582.png"/><Relationship Id="rId44" Type="http://schemas.openxmlformats.org/officeDocument/2006/relationships/image" Target="../media/image595.png"/><Relationship Id="rId52" Type="http://schemas.openxmlformats.org/officeDocument/2006/relationships/image" Target="../media/image603.png"/><Relationship Id="rId60" Type="http://schemas.openxmlformats.org/officeDocument/2006/relationships/image" Target="../media/image611.png"/><Relationship Id="rId65" Type="http://schemas.openxmlformats.org/officeDocument/2006/relationships/image" Target="../media/image616.png"/><Relationship Id="rId73" Type="http://schemas.openxmlformats.org/officeDocument/2006/relationships/image" Target="../media/image624.png"/><Relationship Id="rId4" Type="http://schemas.openxmlformats.org/officeDocument/2006/relationships/image" Target="../media/image558.png"/><Relationship Id="rId9" Type="http://schemas.openxmlformats.org/officeDocument/2006/relationships/image" Target="../media/image560.png"/><Relationship Id="rId14" Type="http://schemas.openxmlformats.org/officeDocument/2006/relationships/image" Target="../media/image565.png"/><Relationship Id="rId22" Type="http://schemas.openxmlformats.org/officeDocument/2006/relationships/image" Target="../media/image573.png"/><Relationship Id="rId27" Type="http://schemas.openxmlformats.org/officeDocument/2006/relationships/image" Target="../media/image578.png"/><Relationship Id="rId30" Type="http://schemas.openxmlformats.org/officeDocument/2006/relationships/image" Target="../media/image581.png"/><Relationship Id="rId35" Type="http://schemas.openxmlformats.org/officeDocument/2006/relationships/image" Target="../media/image586.png"/><Relationship Id="rId43" Type="http://schemas.openxmlformats.org/officeDocument/2006/relationships/image" Target="../media/image594.png"/><Relationship Id="rId48" Type="http://schemas.openxmlformats.org/officeDocument/2006/relationships/image" Target="../media/image599.png"/><Relationship Id="rId56" Type="http://schemas.openxmlformats.org/officeDocument/2006/relationships/image" Target="../media/image607.png"/><Relationship Id="rId64" Type="http://schemas.openxmlformats.org/officeDocument/2006/relationships/image" Target="../media/image615.png"/><Relationship Id="rId69" Type="http://schemas.openxmlformats.org/officeDocument/2006/relationships/image" Target="../media/image620.png"/><Relationship Id="rId8" Type="http://schemas.openxmlformats.org/officeDocument/2006/relationships/image" Target="../media/image559.png"/><Relationship Id="rId51" Type="http://schemas.openxmlformats.org/officeDocument/2006/relationships/image" Target="../media/image602.png"/><Relationship Id="rId72" Type="http://schemas.openxmlformats.org/officeDocument/2006/relationships/image" Target="../media/image623.png"/><Relationship Id="rId3" Type="http://schemas.openxmlformats.org/officeDocument/2006/relationships/image" Target="../media/image557.png"/><Relationship Id="rId12" Type="http://schemas.openxmlformats.org/officeDocument/2006/relationships/image" Target="../media/image563.png"/><Relationship Id="rId17" Type="http://schemas.openxmlformats.org/officeDocument/2006/relationships/image" Target="../media/image568.png"/><Relationship Id="rId25" Type="http://schemas.openxmlformats.org/officeDocument/2006/relationships/image" Target="../media/image576.png"/><Relationship Id="rId33" Type="http://schemas.openxmlformats.org/officeDocument/2006/relationships/image" Target="../media/image584.png"/><Relationship Id="rId38" Type="http://schemas.openxmlformats.org/officeDocument/2006/relationships/image" Target="../media/image589.png"/><Relationship Id="rId46" Type="http://schemas.openxmlformats.org/officeDocument/2006/relationships/image" Target="../media/image597.png"/><Relationship Id="rId59" Type="http://schemas.openxmlformats.org/officeDocument/2006/relationships/image" Target="../media/image610.png"/><Relationship Id="rId67" Type="http://schemas.openxmlformats.org/officeDocument/2006/relationships/image" Target="../media/image618.png"/><Relationship Id="rId20" Type="http://schemas.openxmlformats.org/officeDocument/2006/relationships/image" Target="../media/image571.png"/><Relationship Id="rId41" Type="http://schemas.openxmlformats.org/officeDocument/2006/relationships/image" Target="../media/image592.png"/><Relationship Id="rId54" Type="http://schemas.openxmlformats.org/officeDocument/2006/relationships/image" Target="../media/image605.png"/><Relationship Id="rId62" Type="http://schemas.openxmlformats.org/officeDocument/2006/relationships/image" Target="../media/image613.png"/><Relationship Id="rId70" Type="http://schemas.openxmlformats.org/officeDocument/2006/relationships/image" Target="../media/image6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647700"/>
            <a:ext cx="13778865" cy="609846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330450" marR="5080" indent="-2318385">
              <a:lnSpc>
                <a:spcPts val="15680"/>
              </a:lnSpc>
              <a:spcBef>
                <a:spcPts val="455"/>
              </a:spcBef>
            </a:pPr>
            <a:r>
              <a:rPr lang="en-US" sz="13100" b="1" spc="-484" dirty="0"/>
              <a:t>      </a:t>
            </a:r>
            <a:r>
              <a:rPr sz="13100" b="1" spc="-484" dirty="0"/>
              <a:t>P</a:t>
            </a:r>
            <a:r>
              <a:rPr sz="13100" b="1" spc="-405" dirty="0"/>
              <a:t>i</a:t>
            </a:r>
            <a:r>
              <a:rPr sz="13100" b="1" spc="-210" dirty="0"/>
              <a:t>zz</a:t>
            </a:r>
            <a:r>
              <a:rPr sz="13100" b="1" spc="-615" dirty="0"/>
              <a:t>a</a:t>
            </a:r>
            <a:r>
              <a:rPr sz="13100" b="1" spc="-325" dirty="0"/>
              <a:t> </a:t>
            </a:r>
            <a:r>
              <a:rPr sz="13100" b="1" spc="110" dirty="0"/>
              <a:t>S</a:t>
            </a:r>
            <a:r>
              <a:rPr sz="13100" b="1" spc="-620" dirty="0"/>
              <a:t>a</a:t>
            </a:r>
            <a:r>
              <a:rPr sz="13100" b="1" spc="-245" dirty="0"/>
              <a:t>l</a:t>
            </a:r>
            <a:r>
              <a:rPr sz="13100" b="1" spc="-1160" dirty="0"/>
              <a:t>e</a:t>
            </a:r>
            <a:r>
              <a:rPr sz="13100" b="1" spc="-650" dirty="0"/>
              <a:t>s</a:t>
            </a:r>
            <a:r>
              <a:rPr sz="13100" b="1" spc="-325" dirty="0"/>
              <a:t> </a:t>
            </a:r>
            <a:r>
              <a:rPr sz="13100" b="1" spc="-45" dirty="0"/>
              <a:t>A</a:t>
            </a:r>
            <a:r>
              <a:rPr sz="13100" b="1" spc="-1120" dirty="0"/>
              <a:t>n</a:t>
            </a:r>
            <a:r>
              <a:rPr sz="13100" b="1" spc="-620" dirty="0"/>
              <a:t>a</a:t>
            </a:r>
            <a:r>
              <a:rPr sz="13100" b="1" spc="-245" dirty="0"/>
              <a:t>l</a:t>
            </a:r>
            <a:r>
              <a:rPr sz="13100" b="1" spc="-975" dirty="0"/>
              <a:t>y</a:t>
            </a:r>
            <a:r>
              <a:rPr sz="13100" b="1" spc="-655" dirty="0"/>
              <a:t>s</a:t>
            </a:r>
            <a:r>
              <a:rPr sz="13100" b="1" spc="-405" dirty="0"/>
              <a:t>i</a:t>
            </a:r>
            <a:r>
              <a:rPr lang="en-US" sz="13100" b="1" spc="-405" dirty="0"/>
              <a:t>s</a:t>
            </a:r>
            <a:br>
              <a:rPr lang="en-US" sz="13100" b="1" spc="-459" dirty="0"/>
            </a:br>
            <a:r>
              <a:rPr sz="13100" b="1" spc="-540" dirty="0"/>
              <a:t>U</a:t>
            </a:r>
            <a:r>
              <a:rPr sz="13100" b="1" spc="-655" dirty="0"/>
              <a:t>s</a:t>
            </a:r>
            <a:r>
              <a:rPr sz="13100" b="1" spc="-405" dirty="0"/>
              <a:t>i</a:t>
            </a:r>
            <a:r>
              <a:rPr sz="13100" b="1" spc="-1120" dirty="0"/>
              <a:t>n</a:t>
            </a:r>
            <a:r>
              <a:rPr sz="13100" b="1" spc="-865" dirty="0"/>
              <a:t>g</a:t>
            </a:r>
            <a:r>
              <a:rPr sz="13100" b="1" spc="-325" dirty="0"/>
              <a:t> </a:t>
            </a:r>
            <a:r>
              <a:rPr sz="13100" b="1" spc="-1845" dirty="0"/>
              <a:t>M</a:t>
            </a:r>
            <a:r>
              <a:rPr sz="13100" b="1" spc="-975" dirty="0"/>
              <a:t>y</a:t>
            </a:r>
            <a:r>
              <a:rPr sz="13100" b="1" spc="110" dirty="0"/>
              <a:t>S</a:t>
            </a:r>
            <a:r>
              <a:rPr sz="13100" b="1" spc="-865" dirty="0"/>
              <a:t>Q</a:t>
            </a:r>
            <a:r>
              <a:rPr sz="13100" b="1" spc="-2945" dirty="0"/>
              <a:t>L</a:t>
            </a:r>
            <a:endParaRPr sz="131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3460" y="0"/>
            <a:ext cx="1665777" cy="1891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57432" y="0"/>
            <a:ext cx="1170940" cy="7198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61653" y="3284253"/>
            <a:ext cx="215844" cy="2152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7098" y="6862441"/>
            <a:ext cx="218457" cy="1934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47267" y="9597655"/>
            <a:ext cx="238942" cy="2014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45748" y="576563"/>
            <a:ext cx="195237" cy="1870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614360" y="3568165"/>
            <a:ext cx="201019" cy="1699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23853" y="3344159"/>
            <a:ext cx="190940" cy="1746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043039" y="6850346"/>
            <a:ext cx="212220" cy="18438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287549" y="3797123"/>
            <a:ext cx="178723" cy="1914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984979" y="3479782"/>
            <a:ext cx="190691" cy="1891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566862" y="4189800"/>
            <a:ext cx="195897" cy="2045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611665" y="3423971"/>
            <a:ext cx="211320" cy="1991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45164" y="9455081"/>
            <a:ext cx="206922" cy="1791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679631" y="6010704"/>
            <a:ext cx="203528" cy="195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287318" y="5015821"/>
            <a:ext cx="182118" cy="18238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271816" y="5891845"/>
            <a:ext cx="201486" cy="2041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625356" y="1653829"/>
            <a:ext cx="207428" cy="2109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732845" y="2863956"/>
            <a:ext cx="214298" cy="19238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952741" y="4316756"/>
            <a:ext cx="199470" cy="2173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844724" y="1734403"/>
            <a:ext cx="216962" cy="2162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350573" y="1914217"/>
            <a:ext cx="191611" cy="1759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670168" y="9484986"/>
            <a:ext cx="198708" cy="19629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690226" y="4219801"/>
            <a:ext cx="199760" cy="2075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230743" y="2899005"/>
            <a:ext cx="199312" cy="19076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455196" y="2547757"/>
            <a:ext cx="192778" cy="20086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3623376" y="4216848"/>
            <a:ext cx="210003" cy="1981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956629" y="2906243"/>
            <a:ext cx="191611" cy="1894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97372" y="7715130"/>
            <a:ext cx="203185" cy="21657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411575" y="1150197"/>
            <a:ext cx="192733" cy="18133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119932" y="9593464"/>
            <a:ext cx="179200" cy="20991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036507" y="3675596"/>
            <a:ext cx="203510" cy="18990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189922" y="2700238"/>
            <a:ext cx="189576" cy="20591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649731" y="2869861"/>
            <a:ext cx="207099" cy="1806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643567" y="3988367"/>
            <a:ext cx="206023" cy="19543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5053045" y="6673008"/>
            <a:ext cx="199135" cy="17733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967327" y="4306660"/>
            <a:ext cx="200350" cy="20857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3294340" y="8526674"/>
            <a:ext cx="227838" cy="19648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5137614" y="7327976"/>
            <a:ext cx="201706" cy="18619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3103978" y="728662"/>
            <a:ext cx="201409" cy="19848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231116" y="3629881"/>
            <a:ext cx="216467" cy="20019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56033" y="3284253"/>
            <a:ext cx="214451" cy="21524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8295" y="2900719"/>
            <a:ext cx="215981" cy="19343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066258" y="3097200"/>
            <a:ext cx="195257" cy="18705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588268" y="2558615"/>
            <a:ext cx="207725" cy="17924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422028" y="1653830"/>
            <a:ext cx="206085" cy="21095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925594" y="1370298"/>
            <a:ext cx="216382" cy="18762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143822" y="9448508"/>
            <a:ext cx="214226" cy="19238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602758" y="414654"/>
            <a:ext cx="213582" cy="18524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915247" y="8999449"/>
            <a:ext cx="215915" cy="21629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154632" y="9250981"/>
            <a:ext cx="217025" cy="192576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530724" y="9332791"/>
            <a:ext cx="238942" cy="20067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145888" y="1914217"/>
            <a:ext cx="194182" cy="17590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4684119" y="1616209"/>
            <a:ext cx="197710" cy="21638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5024511" y="3356159"/>
            <a:ext cx="199528" cy="19076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379139" y="1477539"/>
            <a:ext cx="215137" cy="17790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4913564" y="4907057"/>
            <a:ext cx="205680" cy="20248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428431" y="1770309"/>
            <a:ext cx="194182" cy="16943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5868" y="1796214"/>
            <a:ext cx="205219" cy="21657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93268" y="1009813"/>
            <a:ext cx="179497" cy="20991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1029543" y="3476448"/>
            <a:ext cx="198688" cy="19610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661844" y="9124023"/>
            <a:ext cx="209497" cy="18067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747713" y="87979"/>
            <a:ext cx="205241" cy="18895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29396" y="5891844"/>
            <a:ext cx="185792" cy="20438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034445" y="148076"/>
            <a:ext cx="201612" cy="22000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0" y="0"/>
            <a:ext cx="1953674" cy="2165819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188295" y="2470034"/>
            <a:ext cx="10868025" cy="7817484"/>
            <a:chOff x="188295" y="2470034"/>
            <a:chExt cx="10868025" cy="7817484"/>
          </a:xfrm>
        </p:grpSpPr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664616" y="4400639"/>
              <a:ext cx="7715249" cy="588636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8295" y="2470034"/>
              <a:ext cx="10868024" cy="2676524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1449050" y="8246501"/>
            <a:ext cx="819149" cy="64769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338966" y="8514244"/>
            <a:ext cx="1260699" cy="1371546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14338932" y="4623799"/>
            <a:ext cx="3552825" cy="5543550"/>
            <a:chOff x="14338932" y="4623799"/>
            <a:chExt cx="3552825" cy="5543550"/>
          </a:xfrm>
        </p:grpSpPr>
        <p:pic>
          <p:nvPicPr>
            <p:cNvPr id="74" name="object 7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775448" y="7474705"/>
              <a:ext cx="2115778" cy="227625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338932" y="4623799"/>
              <a:ext cx="2105024" cy="5543549"/>
            </a:xfrm>
            <a:prstGeom prst="rect">
              <a:avLst/>
            </a:prstGeom>
          </p:spPr>
        </p:pic>
      </p:grpSp>
      <p:pic>
        <p:nvPicPr>
          <p:cNvPr id="76" name="object 7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5009669" y="260045"/>
            <a:ext cx="1523999" cy="3438524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15530428" y="4412561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2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2" y="0"/>
                </a:lnTo>
                <a:lnTo>
                  <a:pt x="567622" y="380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4618055" y="3964949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solidFill>
                  <a:srgbClr val="EC7333"/>
                </a:solidFill>
                <a:uFill>
                  <a:solidFill>
                    <a:srgbClr val="EC7333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solidFill>
                  <a:srgbClr val="EC7333"/>
                </a:solidFill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02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pc="-590" dirty="0"/>
              <a:t>Distribution</a:t>
            </a:r>
            <a:r>
              <a:rPr spc="-810" dirty="0"/>
              <a:t> </a:t>
            </a:r>
            <a:r>
              <a:rPr spc="-760" dirty="0"/>
              <a:t>of</a:t>
            </a:r>
            <a:r>
              <a:rPr spc="-810" dirty="0"/>
              <a:t> </a:t>
            </a:r>
            <a:r>
              <a:rPr spc="-675" dirty="0"/>
              <a:t>Orders</a:t>
            </a:r>
            <a:r>
              <a:rPr spc="-810" dirty="0"/>
              <a:t> </a:t>
            </a:r>
            <a:r>
              <a:rPr spc="-855" dirty="0"/>
              <a:t>by</a:t>
            </a:r>
            <a:r>
              <a:rPr spc="-810" dirty="0"/>
              <a:t> </a:t>
            </a:r>
            <a:r>
              <a:rPr spc="-650" dirty="0"/>
              <a:t>Hour</a:t>
            </a:r>
          </a:p>
          <a:p>
            <a:pPr marL="36830">
              <a:lnSpc>
                <a:spcPct val="100000"/>
              </a:lnSpc>
              <a:spcBef>
                <a:spcPts val="1215"/>
              </a:spcBef>
            </a:pPr>
            <a:r>
              <a:rPr sz="3200" b="1" i="0" u="heavy" spc="30" dirty="0">
                <a:uFill>
                  <a:solidFill>
                    <a:srgbClr val="EC7333"/>
                  </a:solidFill>
                </a:uFill>
                <a:latin typeface="Tahoma"/>
                <a:cs typeface="Tahoma"/>
              </a:rPr>
              <a:t>Query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81" y="7598408"/>
            <a:ext cx="1314449" cy="2247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86645" cy="27049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71925" y="335766"/>
            <a:ext cx="816024" cy="6476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26172" y="6411325"/>
            <a:ext cx="1461827" cy="34385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041325"/>
            <a:ext cx="1325109" cy="20925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2565" y="9178218"/>
            <a:ext cx="1260676" cy="11087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546249" y="8892906"/>
            <a:ext cx="2115692" cy="13940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87748" y="2623547"/>
            <a:ext cx="1260623" cy="11809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88147" y="5155061"/>
            <a:ext cx="215843" cy="2153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3615" y="2969422"/>
            <a:ext cx="218456" cy="1934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773754" y="225297"/>
            <a:ext cx="238942" cy="2015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176979" y="8958898"/>
            <a:ext cx="195236" cy="18711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540846" y="6288324"/>
            <a:ext cx="201018" cy="16996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579012" y="2990572"/>
            <a:ext cx="212220" cy="1844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850332" y="6507640"/>
            <a:ext cx="190939" cy="17463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128288" y="5428016"/>
            <a:ext cx="178722" cy="1914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911466" y="6357491"/>
            <a:ext cx="190690" cy="18921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493343" y="5631803"/>
            <a:ext cx="195896" cy="2046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538143" y="6403223"/>
            <a:ext cx="211320" cy="1992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501226" y="3819250"/>
            <a:ext cx="203528" cy="1956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71671" y="390213"/>
            <a:ext cx="206921" cy="17920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213791" y="4827611"/>
            <a:ext cx="182117" cy="18244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7264913" y="3167397"/>
            <a:ext cx="201485" cy="20416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551844" y="8162235"/>
            <a:ext cx="207427" cy="211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879212" y="5492039"/>
            <a:ext cx="199470" cy="21741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546932" y="707946"/>
            <a:ext cx="186685" cy="20454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510906" y="952795"/>
            <a:ext cx="198707" cy="19635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616712" y="5598839"/>
            <a:ext cx="199759" cy="20759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157224" y="6936841"/>
            <a:ext cx="199312" cy="19082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381675" y="7278106"/>
            <a:ext cx="192777" cy="20092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549859" y="5611225"/>
            <a:ext cx="210002" cy="19816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83104" y="6931030"/>
            <a:ext cx="191610" cy="18940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559403" y="7782383"/>
            <a:ext cx="191706" cy="16948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3891" y="568944"/>
            <a:ext cx="203184" cy="21664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6711116" y="628584"/>
            <a:ext cx="209087" cy="2097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046434" y="221010"/>
            <a:ext cx="179200" cy="20997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6124806" y="818843"/>
            <a:ext cx="199673" cy="1960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6188745" y="7939296"/>
            <a:ext cx="194624" cy="21569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962980" y="6160850"/>
            <a:ext cx="203509" cy="1899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573536" y="7120527"/>
            <a:ext cx="189576" cy="20597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570056" y="5842450"/>
            <a:ext cx="206023" cy="19549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3608153" y="2107971"/>
            <a:ext cx="199134" cy="17739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893801" y="5510903"/>
            <a:ext cx="200350" cy="20864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220824" y="1301587"/>
            <a:ext cx="227837" cy="19654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5064091" y="1901230"/>
            <a:ext cx="201706" cy="18625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6464078" y="1994883"/>
            <a:ext cx="211160" cy="20759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167969" y="9811870"/>
            <a:ext cx="199600" cy="22007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157601" y="6196291"/>
            <a:ext cx="216466" cy="200262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82553" y="6526981"/>
            <a:ext cx="214450" cy="21531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14816" y="6932459"/>
            <a:ext cx="215980" cy="19349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874456" y="6155133"/>
            <a:ext cx="241513" cy="20150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92776" y="6742391"/>
            <a:ext cx="195256" cy="18701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078937" y="6593196"/>
            <a:ext cx="199554" cy="16996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901516" y="6866912"/>
            <a:ext cx="189681" cy="18921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948327" y="5980881"/>
            <a:ext cx="208911" cy="19921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2190879" y="7288872"/>
            <a:ext cx="207725" cy="17930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721228" y="2990858"/>
            <a:ext cx="180093" cy="19921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099068" y="2043852"/>
            <a:ext cx="188637" cy="21531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252682" y="2200385"/>
            <a:ext cx="205516" cy="18235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043793" y="8162233"/>
            <a:ext cx="206084" cy="21102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852098" y="8469200"/>
            <a:ext cx="216382" cy="18768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4529237" y="9427447"/>
            <a:ext cx="213581" cy="18530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546417" y="2066146"/>
            <a:ext cx="189156" cy="22065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070317" y="383544"/>
            <a:ext cx="214225" cy="19244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841746" y="808744"/>
            <a:ext cx="215915" cy="21636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081136" y="580948"/>
            <a:ext cx="217025" cy="19264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3457208" y="491011"/>
            <a:ext cx="238942" cy="20073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072386" y="9156303"/>
            <a:ext cx="194182" cy="17596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870223" y="1829680"/>
            <a:ext cx="181706" cy="200452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458252" y="7432257"/>
            <a:ext cx="197710" cy="21645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3344283" y="7439307"/>
            <a:ext cx="190405" cy="20226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105980" y="5598839"/>
            <a:ext cx="201272" cy="207597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4951017" y="6936841"/>
            <a:ext cx="199527" cy="190829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6174632" y="7278106"/>
            <a:ext cx="193040" cy="201295"/>
          </a:xfrm>
          <a:custGeom>
            <a:avLst/>
            <a:gdLst/>
            <a:ahLst/>
            <a:cxnLst/>
            <a:rect l="l" t="t" r="r" b="b"/>
            <a:pathLst>
              <a:path w="193039" h="201295">
                <a:moveTo>
                  <a:pt x="107066" y="200929"/>
                </a:moveTo>
                <a:lnTo>
                  <a:pt x="55937" y="193212"/>
                </a:lnTo>
                <a:lnTo>
                  <a:pt x="16022" y="168346"/>
                </a:lnTo>
                <a:lnTo>
                  <a:pt x="0" y="127829"/>
                </a:lnTo>
                <a:lnTo>
                  <a:pt x="7400" y="84916"/>
                </a:lnTo>
                <a:lnTo>
                  <a:pt x="31773" y="45580"/>
                </a:lnTo>
                <a:lnTo>
                  <a:pt x="66668" y="15791"/>
                </a:lnTo>
                <a:lnTo>
                  <a:pt x="105637" y="1524"/>
                </a:lnTo>
                <a:lnTo>
                  <a:pt x="121351" y="0"/>
                </a:lnTo>
                <a:lnTo>
                  <a:pt x="155211" y="9515"/>
                </a:lnTo>
                <a:lnTo>
                  <a:pt x="177813" y="33178"/>
                </a:lnTo>
                <a:lnTo>
                  <a:pt x="190040" y="63665"/>
                </a:lnTo>
                <a:lnTo>
                  <a:pt x="192777" y="93652"/>
                </a:lnTo>
                <a:lnTo>
                  <a:pt x="190089" y="126436"/>
                </a:lnTo>
                <a:lnTo>
                  <a:pt x="162323" y="180858"/>
                </a:lnTo>
                <a:lnTo>
                  <a:pt x="127422" y="199401"/>
                </a:lnTo>
                <a:lnTo>
                  <a:pt x="107066" y="200929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347882" y="5916096"/>
            <a:ext cx="209889" cy="198166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5000895" y="7609464"/>
            <a:ext cx="215136" cy="177968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6644568" y="4477866"/>
            <a:ext cx="205680" cy="202548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6354934" y="7782383"/>
            <a:ext cx="194182" cy="16948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552385" y="8014179"/>
            <a:ext cx="205219" cy="21664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690416" y="9298830"/>
            <a:ext cx="206515" cy="20978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762659" y="7435497"/>
            <a:ext cx="179497" cy="209980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1108407" y="5896660"/>
            <a:ext cx="198688" cy="196070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6689221" y="5398672"/>
            <a:ext cx="203535" cy="189972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125831" y="8135938"/>
            <a:ext cx="189915" cy="205978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3588355" y="719855"/>
            <a:ext cx="209496" cy="180731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638402" y="5272246"/>
            <a:ext cx="206954" cy="19549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7674116" y="9750611"/>
            <a:ext cx="205337" cy="18901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950182" y="2036612"/>
            <a:ext cx="178548" cy="210456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013816" y="1301587"/>
            <a:ext cx="228795" cy="196546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4960951" y="9811870"/>
            <a:ext cx="201611" cy="220078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3950464" y="6196291"/>
            <a:ext cx="216562" cy="20026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9144000" y="4028626"/>
            <a:ext cx="2819397" cy="2828924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3886431" y="1624157"/>
            <a:ext cx="4057649" cy="378142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5527244" y="6861499"/>
            <a:ext cx="3409949" cy="3425500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7481716" y="2380530"/>
            <a:ext cx="207590" cy="21046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6709588" y="2912536"/>
            <a:ext cx="192882" cy="18091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6007962" y="3315984"/>
            <a:ext cx="201566" cy="19801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98" cstate="print"/>
          <a:stretch>
            <a:fillRect/>
          </a:stretch>
        </p:blipFill>
        <p:spPr>
          <a:xfrm>
            <a:off x="4626707" y="5994379"/>
            <a:ext cx="216065" cy="207454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99" cstate="print"/>
          <a:stretch>
            <a:fillRect/>
          </a:stretch>
        </p:blipFill>
        <p:spPr>
          <a:xfrm>
            <a:off x="5386049" y="6575011"/>
            <a:ext cx="181969" cy="190800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6003937" y="7098522"/>
            <a:ext cx="180975" cy="219710"/>
          </a:xfrm>
          <a:custGeom>
            <a:avLst/>
            <a:gdLst/>
            <a:ahLst/>
            <a:cxnLst/>
            <a:rect l="l" t="t" r="r" b="b"/>
            <a:pathLst>
              <a:path w="180975" h="219709">
                <a:moveTo>
                  <a:pt x="50013" y="219610"/>
                </a:moveTo>
                <a:lnTo>
                  <a:pt x="13034" y="193799"/>
                </a:lnTo>
                <a:lnTo>
                  <a:pt x="0" y="135268"/>
                </a:lnTo>
                <a:lnTo>
                  <a:pt x="8676" y="92010"/>
                </a:lnTo>
                <a:lnTo>
                  <a:pt x="28164" y="51775"/>
                </a:lnTo>
                <a:lnTo>
                  <a:pt x="55829" y="20049"/>
                </a:lnTo>
                <a:lnTo>
                  <a:pt x="89037" y="2317"/>
                </a:lnTo>
                <a:lnTo>
                  <a:pt x="119133" y="0"/>
                </a:lnTo>
                <a:lnTo>
                  <a:pt x="143566" y="10251"/>
                </a:lnTo>
                <a:lnTo>
                  <a:pt x="162112" y="29975"/>
                </a:lnTo>
                <a:lnTo>
                  <a:pt x="174547" y="56078"/>
                </a:lnTo>
                <a:lnTo>
                  <a:pt x="180176" y="81317"/>
                </a:lnTo>
                <a:lnTo>
                  <a:pt x="180929" y="107056"/>
                </a:lnTo>
                <a:lnTo>
                  <a:pt x="176654" y="131331"/>
                </a:lnTo>
                <a:lnTo>
                  <a:pt x="149543" y="174328"/>
                </a:lnTo>
                <a:lnTo>
                  <a:pt x="99991" y="209253"/>
                </a:lnTo>
                <a:lnTo>
                  <a:pt x="50013" y="219610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" name="object 102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114791" y="2948642"/>
            <a:ext cx="6867524" cy="3943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" name="object 103"/>
          <p:cNvPicPr/>
          <p:nvPr/>
        </p:nvPicPr>
        <p:blipFill>
          <a:blip r:embed="rId101" cstate="print"/>
          <a:stretch>
            <a:fillRect/>
          </a:stretch>
        </p:blipFill>
        <p:spPr>
          <a:xfrm>
            <a:off x="11605952" y="6799167"/>
            <a:ext cx="4400549" cy="3047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4" name="object 104"/>
          <p:cNvSpPr txBox="1">
            <a:spLocks noGrp="1"/>
          </p:cNvSpPr>
          <p:nvPr>
            <p:ph type="title"/>
          </p:nvPr>
        </p:nvSpPr>
        <p:spPr>
          <a:xfrm>
            <a:off x="3653955" y="807104"/>
            <a:ext cx="109804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40" dirty="0">
                <a:solidFill>
                  <a:srgbClr val="EC7333"/>
                </a:solidFill>
              </a:rPr>
              <a:t>Category-Wise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420" dirty="0">
                <a:solidFill>
                  <a:srgbClr val="EC7333"/>
                </a:solidFill>
              </a:rPr>
              <a:t>Distribution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480" dirty="0">
                <a:solidFill>
                  <a:srgbClr val="EC7333"/>
                </a:solidFill>
              </a:rPr>
              <a:t>of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195" dirty="0">
                <a:solidFill>
                  <a:srgbClr val="EC7333"/>
                </a:solidFill>
              </a:rPr>
              <a:t>Pizzas</a:t>
            </a:r>
            <a:endParaRPr sz="6000"/>
          </a:p>
        </p:txBody>
      </p:sp>
      <p:sp>
        <p:nvSpPr>
          <p:cNvPr id="105" name="object 105"/>
          <p:cNvSpPr txBox="1"/>
          <p:nvPr/>
        </p:nvSpPr>
        <p:spPr>
          <a:xfrm>
            <a:off x="2329936" y="2434355"/>
            <a:ext cx="1271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7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</a:t>
            </a:r>
            <a:r>
              <a:rPr sz="3200" b="1" u="heavy" spc="4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u</a:t>
            </a:r>
            <a:r>
              <a:rPr sz="3200" b="1" u="heavy" spc="-1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e</a:t>
            </a:r>
            <a:r>
              <a:rPr sz="32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r</a:t>
            </a:r>
            <a:r>
              <a:rPr sz="3200" b="1" u="heavy" spc="-2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3971865" y="6570322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2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2" y="0"/>
                </a:lnTo>
                <a:lnTo>
                  <a:pt x="567622" y="38099"/>
                </a:lnTo>
                <a:close/>
              </a:path>
            </a:pathLst>
          </a:custGeom>
          <a:solidFill>
            <a:srgbClr val="F45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13059491" y="6122711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solidFill>
                  <a:srgbClr val="F45C33"/>
                </a:solidFill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73974" y="1156925"/>
            <a:ext cx="1666874" cy="13049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54550" y="264402"/>
            <a:ext cx="819149" cy="6476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623" y="92079"/>
            <a:ext cx="1523999" cy="3438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667585"/>
            <a:ext cx="1990722" cy="26193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28333" y="3636509"/>
            <a:ext cx="1353111" cy="3327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8951" y="0"/>
            <a:ext cx="2279729" cy="17276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56685" y="6302092"/>
            <a:ext cx="215917" cy="2153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0760" y="4308200"/>
            <a:ext cx="1939808" cy="26295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41375" y="2744345"/>
            <a:ext cx="218532" cy="1935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17806" y="6063422"/>
            <a:ext cx="201087" cy="1699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417611" y="6282656"/>
            <a:ext cx="191004" cy="17473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67710" y="5812938"/>
            <a:ext cx="178784" cy="1914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357732" y="6132498"/>
            <a:ext cx="190756" cy="1892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69762" y="5406867"/>
            <a:ext cx="195963" cy="20465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583770" y="164905"/>
            <a:ext cx="206993" cy="17931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49323" y="3594218"/>
            <a:ext cx="203597" cy="1956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058640" y="3704644"/>
            <a:ext cx="201556" cy="20408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79159" y="5267096"/>
            <a:ext cx="199539" cy="21742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2882" y="4216093"/>
            <a:ext cx="217099" cy="1926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89393" y="7712004"/>
            <a:ext cx="191676" cy="1759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26740" y="482750"/>
            <a:ext cx="186749" cy="2045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50410" y="727708"/>
            <a:ext cx="198775" cy="19627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643172" y="5373901"/>
            <a:ext cx="199827" cy="20760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102580" y="6711879"/>
            <a:ext cx="199379" cy="1908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84248" y="7053258"/>
            <a:ext cx="192843" cy="20093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99460" y="5386287"/>
            <a:ext cx="210073" cy="19817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707528" y="7557560"/>
            <a:ext cx="191771" cy="16949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736709" y="343741"/>
            <a:ext cx="203254" cy="21666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38034" y="403384"/>
            <a:ext cx="209157" cy="2098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133963" y="593558"/>
            <a:ext cx="199741" cy="1961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075053" y="7714481"/>
            <a:ext cx="194692" cy="21570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154174" y="6895669"/>
            <a:ext cx="189641" cy="20598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74641" y="6751133"/>
            <a:ext cx="207169" cy="18074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83923" y="5617429"/>
            <a:ext cx="206092" cy="19550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5065" y="3171473"/>
            <a:ext cx="169384" cy="18645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83178" y="1769850"/>
            <a:ext cx="211232" cy="20751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091544" y="9587155"/>
            <a:ext cx="199668" cy="22009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85385" y="5971385"/>
            <a:ext cx="216541" cy="2002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6347340" y="5930225"/>
            <a:ext cx="241596" cy="2015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4927167" y="6063422"/>
            <a:ext cx="199623" cy="16997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305029" y="5755963"/>
            <a:ext cx="208984" cy="19922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372216" y="6641946"/>
            <a:ext cx="189745" cy="18922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3627772" y="3375557"/>
            <a:ext cx="180156" cy="19922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737972" y="7064024"/>
            <a:ext cx="207796" cy="17931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5908532" y="7937431"/>
            <a:ext cx="206155" cy="21103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176311" y="158331"/>
            <a:ext cx="214298" cy="19245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403612" y="583554"/>
            <a:ext cx="215989" cy="21637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2163716" y="355650"/>
            <a:ext cx="217100" cy="19265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194635" y="7712005"/>
            <a:ext cx="194248" cy="17597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5411059" y="1604544"/>
            <a:ext cx="181769" cy="20046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806478" y="7207416"/>
            <a:ext cx="197779" cy="21647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928135" y="7214466"/>
            <a:ext cx="190469" cy="20227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850795" y="5373901"/>
            <a:ext cx="201342" cy="20760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311725" y="6711879"/>
            <a:ext cx="199596" cy="19083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2094443" y="7053258"/>
            <a:ext cx="192843" cy="20093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3904703" y="5386287"/>
            <a:ext cx="209962" cy="19817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3246216" y="7384632"/>
            <a:ext cx="215210" cy="17797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589055" y="6706067"/>
            <a:ext cx="194153" cy="18941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3416556" y="4691431"/>
            <a:ext cx="205750" cy="20255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1912674" y="7557560"/>
            <a:ext cx="194249" cy="16949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6705828" y="7789369"/>
            <a:ext cx="205288" cy="216660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6566453" y="9074087"/>
            <a:ext cx="206584" cy="20980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6063934" y="7210655"/>
            <a:ext cx="179559" cy="20999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305493" y="6128973"/>
            <a:ext cx="198756" cy="19608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0501930" y="5935941"/>
            <a:ext cx="203604" cy="18998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664977" y="494660"/>
            <a:ext cx="209568" cy="18074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4692366" y="4408457"/>
            <a:ext cx="207025" cy="195508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0581882" y="9525891"/>
            <a:ext cx="205407" cy="18903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5958204" y="3135173"/>
            <a:ext cx="188468" cy="192364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3299799" y="9587155"/>
            <a:ext cx="201681" cy="22009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4219970" y="1076423"/>
            <a:ext cx="228874" cy="19655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4295581" y="5971385"/>
            <a:ext cx="216637" cy="200272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7298165" y="3910718"/>
            <a:ext cx="1260699" cy="1371546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88295" y="2640879"/>
            <a:ext cx="11092180" cy="5591175"/>
            <a:chOff x="188295" y="2640879"/>
            <a:chExt cx="11092180" cy="5591175"/>
          </a:xfrm>
        </p:grpSpPr>
        <p:pic>
          <p:nvPicPr>
            <p:cNvPr id="77" name="object 7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019248" y="4099197"/>
              <a:ext cx="1260623" cy="118098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88295" y="2640879"/>
              <a:ext cx="10725149" cy="5591174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2553656" y="8022641"/>
            <a:ext cx="4533899" cy="1285874"/>
          </a:xfrm>
          <a:prstGeom prst="rect">
            <a:avLst/>
          </a:prstGeom>
        </p:spPr>
      </p:pic>
      <p:sp>
        <p:nvSpPr>
          <p:cNvPr id="80" name="object 80"/>
          <p:cNvSpPr txBox="1">
            <a:spLocks noGrp="1"/>
          </p:cNvSpPr>
          <p:nvPr>
            <p:ph type="title"/>
          </p:nvPr>
        </p:nvSpPr>
        <p:spPr>
          <a:xfrm>
            <a:off x="2602782" y="807104"/>
            <a:ext cx="1308226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30" dirty="0"/>
              <a:t>Average</a:t>
            </a:r>
            <a:r>
              <a:rPr sz="6000" spc="-150" dirty="0"/>
              <a:t> </a:t>
            </a:r>
            <a:r>
              <a:rPr sz="6000" spc="-585" dirty="0"/>
              <a:t>Number</a:t>
            </a:r>
            <a:r>
              <a:rPr sz="6000" spc="-150" dirty="0"/>
              <a:t> </a:t>
            </a:r>
            <a:r>
              <a:rPr sz="6000" spc="-480" dirty="0"/>
              <a:t>of</a:t>
            </a:r>
            <a:r>
              <a:rPr sz="6000" spc="-150" dirty="0"/>
              <a:t> </a:t>
            </a:r>
            <a:r>
              <a:rPr sz="6000" spc="-195" dirty="0"/>
              <a:t>Pizzas</a:t>
            </a:r>
            <a:r>
              <a:rPr sz="6000" spc="-150" dirty="0"/>
              <a:t> </a:t>
            </a:r>
            <a:r>
              <a:rPr sz="6000" spc="-440" dirty="0"/>
              <a:t>Ordered</a:t>
            </a:r>
            <a:r>
              <a:rPr sz="6000" spc="-150" dirty="0"/>
              <a:t> </a:t>
            </a:r>
            <a:r>
              <a:rPr sz="6000" spc="-570" dirty="0"/>
              <a:t>per</a:t>
            </a:r>
            <a:r>
              <a:rPr sz="6000" spc="-150" dirty="0"/>
              <a:t> </a:t>
            </a:r>
            <a:r>
              <a:rPr sz="6000" spc="-415" dirty="0"/>
              <a:t>Day</a:t>
            </a:r>
            <a:endParaRPr sz="6000"/>
          </a:p>
        </p:txBody>
      </p:sp>
      <p:sp>
        <p:nvSpPr>
          <p:cNvPr id="81" name="object 81"/>
          <p:cNvSpPr/>
          <p:nvPr/>
        </p:nvSpPr>
        <p:spPr>
          <a:xfrm>
            <a:off x="14988720" y="7602101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1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1" y="0"/>
                </a:lnTo>
                <a:lnTo>
                  <a:pt x="56762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4076345" y="7154489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086499" y="1954242"/>
            <a:ext cx="1271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Q</a:t>
            </a: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sz="3200" b="1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5174" y="3284531"/>
            <a:ext cx="215785" cy="215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38434" y="6863058"/>
            <a:ext cx="218491" cy="1934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6058" y="9598538"/>
            <a:ext cx="238982" cy="2014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6152" y="881347"/>
            <a:ext cx="195268" cy="186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6266" y="3797440"/>
            <a:ext cx="178712" cy="1914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81327" y="9455868"/>
            <a:ext cx="206956" cy="1791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2032" y="5016353"/>
            <a:ext cx="182229" cy="1823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08628" y="3424187"/>
            <a:ext cx="211355" cy="19916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4313" y="2864213"/>
            <a:ext cx="214335" cy="1924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9056" y="4317095"/>
            <a:ext cx="199408" cy="21735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9673" y="1734481"/>
            <a:ext cx="216903" cy="21628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839" y="5392513"/>
            <a:ext cx="216966" cy="19259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9199" y="1914296"/>
            <a:ext cx="191560" cy="17592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5277" y="9112870"/>
            <a:ext cx="186716" cy="2045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49226" y="8876255"/>
            <a:ext cx="198740" cy="1963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83258" y="2906492"/>
            <a:ext cx="191738" cy="1893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06885" y="2075228"/>
            <a:ext cx="191737" cy="1694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883688" y="2547928"/>
            <a:ext cx="192763" cy="2008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733517" y="9239814"/>
            <a:ext cx="203138" cy="21659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233813" y="9594481"/>
            <a:ext cx="179122" cy="20977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074665" y="1872137"/>
            <a:ext cx="194658" cy="21562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91339" y="3675926"/>
            <a:ext cx="203544" cy="1899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4382" y="2870038"/>
            <a:ext cx="207188" cy="18059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5043" y="6443261"/>
            <a:ext cx="169259" cy="18611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63629" y="4307000"/>
            <a:ext cx="200384" cy="20859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009856" y="8527448"/>
            <a:ext cx="227875" cy="19650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92394" y="7328605"/>
            <a:ext cx="201548" cy="1861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90757" y="148141"/>
            <a:ext cx="199635" cy="2199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863673" y="3284531"/>
            <a:ext cx="214392" cy="21526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344346" y="3670087"/>
            <a:ext cx="241458" cy="20145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272630" y="3097421"/>
            <a:ext cx="195289" cy="18697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924551" y="3568445"/>
            <a:ext cx="199588" cy="16992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369200" y="2970717"/>
            <a:ext cx="189618" cy="18916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302673" y="3846461"/>
            <a:ext cx="208946" cy="19916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625369" y="6226246"/>
            <a:ext cx="180103" cy="19916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496313" y="6852122"/>
            <a:ext cx="188669" cy="21526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7736594" y="2558768"/>
            <a:ext cx="207664" cy="17916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5154361" y="6423917"/>
            <a:ext cx="205550" cy="18230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5905686" y="1653855"/>
            <a:ext cx="206119" cy="21097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15413" y="414610"/>
            <a:ext cx="213617" cy="185257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4029149" y="7281819"/>
            <a:ext cx="189187" cy="22050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174713" y="9449362"/>
            <a:ext cx="214263" cy="19240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401858" y="9000256"/>
            <a:ext cx="215857" cy="21628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161494" y="9251839"/>
            <a:ext cx="216965" cy="19259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62278" y="9333602"/>
            <a:ext cx="238982" cy="20069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192815" y="1914296"/>
            <a:ext cx="194214" cy="17592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5408324" y="7995705"/>
            <a:ext cx="181735" cy="20025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804129" y="2378245"/>
            <a:ext cx="197742" cy="21640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4925533" y="2385411"/>
            <a:ext cx="190437" cy="20221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848138" y="4220078"/>
            <a:ext cx="201264" cy="20754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902270" y="4217216"/>
            <a:ext cx="209885" cy="19811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3414235" y="4907474"/>
            <a:ext cx="205748" cy="20250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6702730" y="1796314"/>
            <a:ext cx="205306" cy="21659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563872" y="518740"/>
            <a:ext cx="206324" cy="20982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6061104" y="2381530"/>
            <a:ext cx="179527" cy="20987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4144262" y="1685241"/>
            <a:ext cx="189872" cy="20589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662367" y="9124764"/>
            <a:ext cx="209532" cy="18059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689670" y="5197595"/>
            <a:ext cx="206988" cy="19531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0579989" y="87821"/>
            <a:ext cx="205370" cy="18897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4940919" y="7169153"/>
            <a:ext cx="178457" cy="21031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5955460" y="6473439"/>
            <a:ext cx="188395" cy="192309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7518933" y="5892274"/>
            <a:ext cx="185777" cy="20440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4217332" y="8527448"/>
            <a:ext cx="228745" cy="19650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3297348" y="148141"/>
            <a:ext cx="201590" cy="21990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4292995" y="3630124"/>
            <a:ext cx="216598" cy="20021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862664" y="2852218"/>
            <a:ext cx="1260699" cy="137154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14316" y="8040249"/>
            <a:ext cx="3034863" cy="17526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588672" y="6603479"/>
            <a:ext cx="1523999" cy="343852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0" y="0"/>
            <a:ext cx="2549372" cy="2581250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63860" y="2029586"/>
            <a:ext cx="18134330" cy="7626984"/>
            <a:chOff x="63860" y="2029586"/>
            <a:chExt cx="18134330" cy="7626984"/>
          </a:xfrm>
        </p:grpSpPr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468449" y="2156763"/>
              <a:ext cx="6368799" cy="701039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392974" y="2029586"/>
              <a:ext cx="2195195" cy="2195195"/>
            </a:xfrm>
            <a:custGeom>
              <a:avLst/>
              <a:gdLst/>
              <a:ahLst/>
              <a:cxnLst/>
              <a:rect l="l" t="t" r="r" b="b"/>
              <a:pathLst>
                <a:path w="2195194" h="2195195">
                  <a:moveTo>
                    <a:pt x="1099490" y="2194799"/>
                  </a:moveTo>
                  <a:lnTo>
                    <a:pt x="1095167" y="2194799"/>
                  </a:lnTo>
                  <a:lnTo>
                    <a:pt x="1049726" y="2193831"/>
                  </a:lnTo>
                  <a:lnTo>
                    <a:pt x="1002641" y="2190817"/>
                  </a:lnTo>
                  <a:lnTo>
                    <a:pt x="956116" y="2185843"/>
                  </a:lnTo>
                  <a:lnTo>
                    <a:pt x="910191" y="2178950"/>
                  </a:lnTo>
                  <a:lnTo>
                    <a:pt x="864907" y="2170181"/>
                  </a:lnTo>
                  <a:lnTo>
                    <a:pt x="820307" y="2159576"/>
                  </a:lnTo>
                  <a:lnTo>
                    <a:pt x="776430" y="2147176"/>
                  </a:lnTo>
                  <a:lnTo>
                    <a:pt x="733318" y="2133023"/>
                  </a:lnTo>
                  <a:lnTo>
                    <a:pt x="691013" y="2117157"/>
                  </a:lnTo>
                  <a:lnTo>
                    <a:pt x="649555" y="2099620"/>
                  </a:lnTo>
                  <a:lnTo>
                    <a:pt x="608986" y="2080454"/>
                  </a:lnTo>
                  <a:lnTo>
                    <a:pt x="569346" y="2059699"/>
                  </a:lnTo>
                  <a:lnTo>
                    <a:pt x="530678" y="2037396"/>
                  </a:lnTo>
                  <a:lnTo>
                    <a:pt x="493021" y="2013587"/>
                  </a:lnTo>
                  <a:lnTo>
                    <a:pt x="456418" y="1988313"/>
                  </a:lnTo>
                  <a:lnTo>
                    <a:pt x="420910" y="1961615"/>
                  </a:lnTo>
                  <a:lnTo>
                    <a:pt x="386537" y="1933534"/>
                  </a:lnTo>
                  <a:lnTo>
                    <a:pt x="353341" y="1904111"/>
                  </a:lnTo>
                  <a:lnTo>
                    <a:pt x="321363" y="1873389"/>
                  </a:lnTo>
                  <a:lnTo>
                    <a:pt x="290644" y="1841407"/>
                  </a:lnTo>
                  <a:lnTo>
                    <a:pt x="261225" y="1808207"/>
                  </a:lnTo>
                  <a:lnTo>
                    <a:pt x="233148" y="1773830"/>
                  </a:lnTo>
                  <a:lnTo>
                    <a:pt x="206453" y="1738318"/>
                  </a:lnTo>
                  <a:lnTo>
                    <a:pt x="181183" y="1701711"/>
                  </a:lnTo>
                  <a:lnTo>
                    <a:pt x="157377" y="1664052"/>
                  </a:lnTo>
                  <a:lnTo>
                    <a:pt x="135078" y="1625380"/>
                  </a:lnTo>
                  <a:lnTo>
                    <a:pt x="114326" y="1585737"/>
                  </a:lnTo>
                  <a:lnTo>
                    <a:pt x="95162" y="1545165"/>
                  </a:lnTo>
                  <a:lnTo>
                    <a:pt x="77628" y="1503704"/>
                  </a:lnTo>
                  <a:lnTo>
                    <a:pt x="61765" y="1461396"/>
                  </a:lnTo>
                  <a:lnTo>
                    <a:pt x="47614" y="1418282"/>
                  </a:lnTo>
                  <a:lnTo>
                    <a:pt x="35217" y="1374403"/>
                  </a:lnTo>
                  <a:lnTo>
                    <a:pt x="24613" y="1329801"/>
                  </a:lnTo>
                  <a:lnTo>
                    <a:pt x="15845" y="1284516"/>
                  </a:lnTo>
                  <a:lnTo>
                    <a:pt x="8954" y="1238590"/>
                  </a:lnTo>
                  <a:lnTo>
                    <a:pt x="3981" y="1192063"/>
                  </a:lnTo>
                  <a:lnTo>
                    <a:pt x="967" y="1144978"/>
                  </a:lnTo>
                  <a:lnTo>
                    <a:pt x="0" y="1099542"/>
                  </a:lnTo>
                  <a:lnTo>
                    <a:pt x="0" y="1095208"/>
                  </a:lnTo>
                  <a:lnTo>
                    <a:pt x="967" y="1049772"/>
                  </a:lnTo>
                  <a:lnTo>
                    <a:pt x="3981" y="1002687"/>
                  </a:lnTo>
                  <a:lnTo>
                    <a:pt x="8954" y="956162"/>
                  </a:lnTo>
                  <a:lnTo>
                    <a:pt x="15845" y="910237"/>
                  </a:lnTo>
                  <a:lnTo>
                    <a:pt x="24613" y="864954"/>
                  </a:lnTo>
                  <a:lnTo>
                    <a:pt x="35217" y="820353"/>
                  </a:lnTo>
                  <a:lnTo>
                    <a:pt x="47614" y="776476"/>
                  </a:lnTo>
                  <a:lnTo>
                    <a:pt x="61765" y="733365"/>
                  </a:lnTo>
                  <a:lnTo>
                    <a:pt x="77628" y="691059"/>
                  </a:lnTo>
                  <a:lnTo>
                    <a:pt x="95162" y="649601"/>
                  </a:lnTo>
                  <a:lnTo>
                    <a:pt x="114326" y="609032"/>
                  </a:lnTo>
                  <a:lnTo>
                    <a:pt x="135078" y="569393"/>
                  </a:lnTo>
                  <a:lnTo>
                    <a:pt x="157377" y="530724"/>
                  </a:lnTo>
                  <a:lnTo>
                    <a:pt x="181183" y="493068"/>
                  </a:lnTo>
                  <a:lnTo>
                    <a:pt x="206453" y="456465"/>
                  </a:lnTo>
                  <a:lnTo>
                    <a:pt x="233148" y="420956"/>
                  </a:lnTo>
                  <a:lnTo>
                    <a:pt x="261225" y="386583"/>
                  </a:lnTo>
                  <a:lnTo>
                    <a:pt x="290644" y="353387"/>
                  </a:lnTo>
                  <a:lnTo>
                    <a:pt x="321363" y="321409"/>
                  </a:lnTo>
                  <a:lnTo>
                    <a:pt x="353341" y="290690"/>
                  </a:lnTo>
                  <a:lnTo>
                    <a:pt x="386537" y="261271"/>
                  </a:lnTo>
                  <a:lnTo>
                    <a:pt x="420910" y="233194"/>
                  </a:lnTo>
                  <a:lnTo>
                    <a:pt x="456418" y="206499"/>
                  </a:lnTo>
                  <a:lnTo>
                    <a:pt x="493021" y="181229"/>
                  </a:lnTo>
                  <a:lnTo>
                    <a:pt x="530678" y="157423"/>
                  </a:lnTo>
                  <a:lnTo>
                    <a:pt x="569346" y="135124"/>
                  </a:lnTo>
                  <a:lnTo>
                    <a:pt x="608986" y="114372"/>
                  </a:lnTo>
                  <a:lnTo>
                    <a:pt x="649555" y="95208"/>
                  </a:lnTo>
                  <a:lnTo>
                    <a:pt x="691013" y="77674"/>
                  </a:lnTo>
                  <a:lnTo>
                    <a:pt x="733318" y="61811"/>
                  </a:lnTo>
                  <a:lnTo>
                    <a:pt x="776430" y="47660"/>
                  </a:lnTo>
                  <a:lnTo>
                    <a:pt x="820307" y="35263"/>
                  </a:lnTo>
                  <a:lnTo>
                    <a:pt x="864907" y="24659"/>
                  </a:lnTo>
                  <a:lnTo>
                    <a:pt x="910191" y="15892"/>
                  </a:lnTo>
                  <a:lnTo>
                    <a:pt x="956116" y="9001"/>
                  </a:lnTo>
                  <a:lnTo>
                    <a:pt x="1002641" y="4027"/>
                  </a:lnTo>
                  <a:lnTo>
                    <a:pt x="1049726" y="1013"/>
                  </a:lnTo>
                  <a:lnTo>
                    <a:pt x="1097328" y="0"/>
                  </a:lnTo>
                  <a:lnTo>
                    <a:pt x="1144931" y="1013"/>
                  </a:lnTo>
                  <a:lnTo>
                    <a:pt x="1192017" y="4027"/>
                  </a:lnTo>
                  <a:lnTo>
                    <a:pt x="1238543" y="9001"/>
                  </a:lnTo>
                  <a:lnTo>
                    <a:pt x="1284469" y="15892"/>
                  </a:lnTo>
                  <a:lnTo>
                    <a:pt x="1329754" y="24659"/>
                  </a:lnTo>
                  <a:lnTo>
                    <a:pt x="1374357" y="35263"/>
                  </a:lnTo>
                  <a:lnTo>
                    <a:pt x="1418236" y="47660"/>
                  </a:lnTo>
                  <a:lnTo>
                    <a:pt x="1461350" y="61811"/>
                  </a:lnTo>
                  <a:lnTo>
                    <a:pt x="1503658" y="77674"/>
                  </a:lnTo>
                  <a:lnTo>
                    <a:pt x="1545118" y="95208"/>
                  </a:lnTo>
                  <a:lnTo>
                    <a:pt x="1585691" y="114372"/>
                  </a:lnTo>
                  <a:lnTo>
                    <a:pt x="1625333" y="135124"/>
                  </a:lnTo>
                  <a:lnTo>
                    <a:pt x="1664005" y="157423"/>
                  </a:lnTo>
                  <a:lnTo>
                    <a:pt x="1701665" y="181229"/>
                  </a:lnTo>
                  <a:lnTo>
                    <a:pt x="1738272" y="206499"/>
                  </a:lnTo>
                  <a:lnTo>
                    <a:pt x="1773784" y="233194"/>
                  </a:lnTo>
                  <a:lnTo>
                    <a:pt x="1808160" y="261271"/>
                  </a:lnTo>
                  <a:lnTo>
                    <a:pt x="1841360" y="290690"/>
                  </a:lnTo>
                  <a:lnTo>
                    <a:pt x="1873342" y="321409"/>
                  </a:lnTo>
                  <a:lnTo>
                    <a:pt x="1904065" y="353387"/>
                  </a:lnTo>
                  <a:lnTo>
                    <a:pt x="1933487" y="386583"/>
                  </a:lnTo>
                  <a:lnTo>
                    <a:pt x="1961568" y="420956"/>
                  </a:lnTo>
                  <a:lnTo>
                    <a:pt x="1988266" y="456465"/>
                  </a:lnTo>
                  <a:lnTo>
                    <a:pt x="2013540" y="493068"/>
                  </a:lnTo>
                  <a:lnTo>
                    <a:pt x="2037349" y="530724"/>
                  </a:lnTo>
                  <a:lnTo>
                    <a:pt x="2059652" y="569393"/>
                  </a:lnTo>
                  <a:lnTo>
                    <a:pt x="2080407" y="609032"/>
                  </a:lnTo>
                  <a:lnTo>
                    <a:pt x="2099574" y="649601"/>
                  </a:lnTo>
                  <a:lnTo>
                    <a:pt x="2117111" y="691059"/>
                  </a:lnTo>
                  <a:lnTo>
                    <a:pt x="2132976" y="733365"/>
                  </a:lnTo>
                  <a:lnTo>
                    <a:pt x="2147130" y="776476"/>
                  </a:lnTo>
                  <a:lnTo>
                    <a:pt x="2159529" y="820353"/>
                  </a:lnTo>
                  <a:lnTo>
                    <a:pt x="2170135" y="864954"/>
                  </a:lnTo>
                  <a:lnTo>
                    <a:pt x="2178904" y="910237"/>
                  </a:lnTo>
                  <a:lnTo>
                    <a:pt x="2185796" y="956162"/>
                  </a:lnTo>
                  <a:lnTo>
                    <a:pt x="2190770" y="1002687"/>
                  </a:lnTo>
                  <a:lnTo>
                    <a:pt x="2193785" y="1049772"/>
                  </a:lnTo>
                  <a:lnTo>
                    <a:pt x="2194753" y="1095208"/>
                  </a:lnTo>
                  <a:lnTo>
                    <a:pt x="2194753" y="1099542"/>
                  </a:lnTo>
                  <a:lnTo>
                    <a:pt x="2193785" y="1144978"/>
                  </a:lnTo>
                  <a:lnTo>
                    <a:pt x="2190770" y="1192063"/>
                  </a:lnTo>
                  <a:lnTo>
                    <a:pt x="2185796" y="1238590"/>
                  </a:lnTo>
                  <a:lnTo>
                    <a:pt x="2178904" y="1284516"/>
                  </a:lnTo>
                  <a:lnTo>
                    <a:pt x="2170135" y="1329801"/>
                  </a:lnTo>
                  <a:lnTo>
                    <a:pt x="2159529" y="1374403"/>
                  </a:lnTo>
                  <a:lnTo>
                    <a:pt x="2147130" y="1418282"/>
                  </a:lnTo>
                  <a:lnTo>
                    <a:pt x="2132976" y="1461396"/>
                  </a:lnTo>
                  <a:lnTo>
                    <a:pt x="2117111" y="1503704"/>
                  </a:lnTo>
                  <a:lnTo>
                    <a:pt x="2099574" y="1545165"/>
                  </a:lnTo>
                  <a:lnTo>
                    <a:pt x="2080407" y="1585737"/>
                  </a:lnTo>
                  <a:lnTo>
                    <a:pt x="2059652" y="1625380"/>
                  </a:lnTo>
                  <a:lnTo>
                    <a:pt x="2037349" y="1664052"/>
                  </a:lnTo>
                  <a:lnTo>
                    <a:pt x="2013540" y="1701711"/>
                  </a:lnTo>
                  <a:lnTo>
                    <a:pt x="1988266" y="1738318"/>
                  </a:lnTo>
                  <a:lnTo>
                    <a:pt x="1961568" y="1773830"/>
                  </a:lnTo>
                  <a:lnTo>
                    <a:pt x="1933487" y="1808207"/>
                  </a:lnTo>
                  <a:lnTo>
                    <a:pt x="1904065" y="1841407"/>
                  </a:lnTo>
                  <a:lnTo>
                    <a:pt x="1873342" y="1873389"/>
                  </a:lnTo>
                  <a:lnTo>
                    <a:pt x="1841360" y="1904111"/>
                  </a:lnTo>
                  <a:lnTo>
                    <a:pt x="1808160" y="1933534"/>
                  </a:lnTo>
                  <a:lnTo>
                    <a:pt x="1773784" y="1961615"/>
                  </a:lnTo>
                  <a:lnTo>
                    <a:pt x="1738272" y="1988313"/>
                  </a:lnTo>
                  <a:lnTo>
                    <a:pt x="1701665" y="2013587"/>
                  </a:lnTo>
                  <a:lnTo>
                    <a:pt x="1664005" y="2037396"/>
                  </a:lnTo>
                  <a:lnTo>
                    <a:pt x="1625333" y="2059699"/>
                  </a:lnTo>
                  <a:lnTo>
                    <a:pt x="1585691" y="2080454"/>
                  </a:lnTo>
                  <a:lnTo>
                    <a:pt x="1545118" y="2099620"/>
                  </a:lnTo>
                  <a:lnTo>
                    <a:pt x="1503658" y="2117157"/>
                  </a:lnTo>
                  <a:lnTo>
                    <a:pt x="1461350" y="2133023"/>
                  </a:lnTo>
                  <a:lnTo>
                    <a:pt x="1418236" y="2147176"/>
                  </a:lnTo>
                  <a:lnTo>
                    <a:pt x="1374357" y="2159576"/>
                  </a:lnTo>
                  <a:lnTo>
                    <a:pt x="1329754" y="2170181"/>
                  </a:lnTo>
                  <a:lnTo>
                    <a:pt x="1284469" y="2178950"/>
                  </a:lnTo>
                  <a:lnTo>
                    <a:pt x="1238543" y="2185843"/>
                  </a:lnTo>
                  <a:lnTo>
                    <a:pt x="1192017" y="2190817"/>
                  </a:lnTo>
                  <a:lnTo>
                    <a:pt x="1144931" y="2193831"/>
                  </a:lnTo>
                  <a:lnTo>
                    <a:pt x="1099490" y="2194799"/>
                  </a:lnTo>
                  <a:close/>
                </a:path>
              </a:pathLst>
            </a:custGeom>
            <a:solidFill>
              <a:srgbClr val="EC7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757449" y="5583197"/>
              <a:ext cx="1260623" cy="118098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139599" y="7040805"/>
              <a:ext cx="2115778" cy="227625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3860" y="2591468"/>
              <a:ext cx="10477499" cy="625792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2644784" y="7484267"/>
              <a:ext cx="5553074" cy="2171699"/>
            </a:xfrm>
            <a:prstGeom prst="rect">
              <a:avLst/>
            </a:prstGeom>
          </p:spPr>
        </p:pic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632250" y="807104"/>
            <a:ext cx="13023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95" dirty="0">
                <a:solidFill>
                  <a:srgbClr val="EC7333"/>
                </a:solidFill>
              </a:rPr>
              <a:t>Top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229" dirty="0">
                <a:solidFill>
                  <a:srgbClr val="EC7333"/>
                </a:solidFill>
              </a:rPr>
              <a:t>3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555" dirty="0">
                <a:solidFill>
                  <a:srgbClr val="EC7333"/>
                </a:solidFill>
              </a:rPr>
              <a:t>Most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440" dirty="0">
                <a:solidFill>
                  <a:srgbClr val="EC7333"/>
                </a:solidFill>
              </a:rPr>
              <a:t>Ordered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175" dirty="0">
                <a:solidFill>
                  <a:srgbClr val="EC7333"/>
                </a:solidFill>
              </a:rPr>
              <a:t>Pizza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555" dirty="0">
                <a:solidFill>
                  <a:srgbClr val="EC7333"/>
                </a:solidFill>
              </a:rPr>
              <a:t>Types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555" dirty="0">
                <a:solidFill>
                  <a:srgbClr val="EC7333"/>
                </a:solidFill>
              </a:rPr>
              <a:t>by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555" dirty="0">
                <a:solidFill>
                  <a:srgbClr val="EC7333"/>
                </a:solidFill>
              </a:rPr>
              <a:t>Revenue</a:t>
            </a:r>
            <a:endParaRPr sz="6000"/>
          </a:p>
        </p:txBody>
      </p:sp>
      <p:sp>
        <p:nvSpPr>
          <p:cNvPr id="80" name="object 80"/>
          <p:cNvSpPr txBox="1"/>
          <p:nvPr/>
        </p:nvSpPr>
        <p:spPr>
          <a:xfrm>
            <a:off x="4358936" y="1745348"/>
            <a:ext cx="11715750" cy="17291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200" b="1" u="heavy" spc="3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Query</a:t>
            </a:r>
            <a:endParaRPr sz="32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2175"/>
              </a:spcBef>
            </a:pPr>
            <a:r>
              <a:rPr sz="5000" b="1" i="1" spc="-5" dirty="0">
                <a:solidFill>
                  <a:srgbClr val="FFFFFF"/>
                </a:solidFill>
                <a:latin typeface="Courier New"/>
                <a:cs typeface="Courier New"/>
              </a:rPr>
              <a:t>$10</a:t>
            </a:r>
            <a:endParaRPr sz="5000">
              <a:latin typeface="Courier New"/>
              <a:cs typeface="Courier New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6012143" y="7264482"/>
            <a:ext cx="709930" cy="47625"/>
          </a:xfrm>
          <a:custGeom>
            <a:avLst/>
            <a:gdLst/>
            <a:ahLst/>
            <a:cxnLst/>
            <a:rect l="l" t="t" r="r" b="b"/>
            <a:pathLst>
              <a:path w="709930" h="47625">
                <a:moveTo>
                  <a:pt x="709713" y="47624"/>
                </a:moveTo>
                <a:lnTo>
                  <a:pt x="0" y="47624"/>
                </a:lnTo>
                <a:lnTo>
                  <a:pt x="0" y="0"/>
                </a:lnTo>
                <a:lnTo>
                  <a:pt x="709713" y="0"/>
                </a:lnTo>
                <a:lnTo>
                  <a:pt x="709713" y="47624"/>
                </a:lnTo>
                <a:close/>
              </a:path>
            </a:pathLst>
          </a:custGeom>
          <a:solidFill>
            <a:srgbClr val="F45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4874701" y="6715239"/>
            <a:ext cx="18599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4000" b="1" spc="60" dirty="0">
                <a:solidFill>
                  <a:srgbClr val="F45C33"/>
                </a:solidFill>
                <a:latin typeface="Tahoma"/>
                <a:cs typeface="Tahoma"/>
              </a:rPr>
              <a:t>put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5186" y="6300303"/>
            <a:ext cx="215879" cy="2152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38379" y="2743596"/>
            <a:ext cx="218441" cy="1934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6118" y="152508"/>
            <a:ext cx="238982" cy="2013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86206" y="8731754"/>
            <a:ext cx="195266" cy="1869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66368" y="5811241"/>
            <a:ext cx="178752" cy="19145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81468" y="164924"/>
            <a:ext cx="206861" cy="1792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99586" y="7935227"/>
            <a:ext cx="207462" cy="2109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2097" y="4601401"/>
            <a:ext cx="182149" cy="1823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4358" y="6743479"/>
            <a:ext cx="214380" cy="1924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9122" y="5265615"/>
            <a:ext cx="199425" cy="2173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9725" y="7849243"/>
            <a:ext cx="216903" cy="21628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786" y="4214972"/>
            <a:ext cx="216919" cy="19259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9283" y="7709831"/>
            <a:ext cx="191642" cy="17592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5385" y="482676"/>
            <a:ext cx="186762" cy="2045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49334" y="575095"/>
            <a:ext cx="198740" cy="1963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733630" y="343648"/>
            <a:ext cx="203218" cy="2165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37711" y="403246"/>
            <a:ext cx="209121" cy="2097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233924" y="148224"/>
            <a:ext cx="179196" cy="2097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33658" y="593506"/>
            <a:ext cx="199706" cy="19611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27987" y="8468495"/>
            <a:ext cx="192683" cy="1813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291470" y="5934268"/>
            <a:ext cx="203544" cy="1899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52887" y="6893738"/>
            <a:ext cx="189644" cy="20583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4578" y="6749367"/>
            <a:ext cx="207133" cy="18059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15043" y="3170632"/>
            <a:ext cx="169312" cy="18610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363760" y="5284454"/>
            <a:ext cx="200384" cy="20850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192495" y="2285361"/>
            <a:ext cx="201644" cy="18611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82911" y="1769270"/>
            <a:ext cx="211141" cy="2075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90840" y="9584415"/>
            <a:ext cx="199648" cy="21990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226670" y="8872942"/>
            <a:ext cx="201394" cy="19840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863780" y="6300303"/>
            <a:ext cx="214486" cy="21526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272624" y="6515681"/>
            <a:ext cx="195253" cy="1869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3302708" y="5754382"/>
            <a:ext cx="208946" cy="1991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736613" y="7062119"/>
            <a:ext cx="207704" cy="17916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5905762" y="7935227"/>
            <a:ext cx="206119" cy="21097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2391328" y="8242116"/>
            <a:ext cx="216498" cy="18764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715526" y="9200160"/>
            <a:ext cx="213617" cy="18525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174786" y="158329"/>
            <a:ext cx="214279" cy="1924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401870" y="583468"/>
            <a:ext cx="215950" cy="21628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2161535" y="355648"/>
            <a:ext cx="216823" cy="19259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762337" y="265732"/>
            <a:ext cx="238982" cy="20069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192934" y="7709831"/>
            <a:ext cx="194214" cy="17592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408395" y="1604166"/>
            <a:ext cx="181736" cy="20025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3309418" y="6710063"/>
            <a:ext cx="199483" cy="19078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092400" y="7051267"/>
            <a:ext cx="192800" cy="20088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243952" y="7382631"/>
            <a:ext cx="215078" cy="17783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587080" y="6704233"/>
            <a:ext cx="194119" cy="18935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414364" y="4690101"/>
            <a:ext cx="205673" cy="20240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1910622" y="7555445"/>
            <a:ext cx="194309" cy="16944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6702938" y="7787147"/>
            <a:ext cx="205253" cy="21659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6563658" y="9071446"/>
            <a:ext cx="206549" cy="20974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304241" y="6127306"/>
            <a:ext cx="198756" cy="19611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0500080" y="5934268"/>
            <a:ext cx="203568" cy="18992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4144369" y="7908937"/>
            <a:ext cx="189911" cy="20583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662455" y="494642"/>
            <a:ext cx="209532" cy="18059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580054" y="9523249"/>
            <a:ext cx="205370" cy="18897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7518983" y="3703367"/>
            <a:ext cx="185831" cy="20449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217498" y="1076153"/>
            <a:ext cx="228739" cy="19640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297433" y="9584415"/>
            <a:ext cx="201630" cy="21990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337698" y="8347156"/>
            <a:ext cx="1639411" cy="193039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723460" y="0"/>
            <a:ext cx="1551911" cy="196849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191298" y="9199005"/>
            <a:ext cx="2115692" cy="108799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8805098" y="2558398"/>
            <a:ext cx="1260623" cy="118098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6595022" y="340326"/>
            <a:ext cx="1666874" cy="130492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04772" y="92079"/>
            <a:ext cx="1523999" cy="3438524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6538550" y="7770894"/>
            <a:ext cx="1749449" cy="2516104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293229" y="1976876"/>
            <a:ext cx="3314699" cy="183631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4875" y="2405511"/>
            <a:ext cx="9867899" cy="788148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3089300" y="6505999"/>
            <a:ext cx="4514849" cy="3228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object 7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5956" y="1990725"/>
            <a:ext cx="11830049" cy="8296274"/>
          </a:xfrm>
          <a:prstGeom prst="rect">
            <a:avLst/>
          </a:prstGeom>
        </p:spPr>
      </p:pic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3112667" y="807104"/>
            <a:ext cx="120624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80" dirty="0">
                <a:solidFill>
                  <a:srgbClr val="EC7333"/>
                </a:solidFill>
                <a:latin typeface="Verdana"/>
                <a:cs typeface="Verdana"/>
              </a:rPr>
              <a:t>Percentage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710" dirty="0">
                <a:solidFill>
                  <a:srgbClr val="EC7333"/>
                </a:solidFill>
                <a:latin typeface="Verdana"/>
                <a:cs typeface="Verdana"/>
              </a:rPr>
              <a:t>Contribution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885" dirty="0">
                <a:solidFill>
                  <a:srgbClr val="EC7333"/>
                </a:solidFill>
                <a:latin typeface="Verdana"/>
                <a:cs typeface="Verdana"/>
              </a:rPr>
              <a:t>to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615" dirty="0">
                <a:solidFill>
                  <a:srgbClr val="EC7333"/>
                </a:solidFill>
                <a:latin typeface="Verdana"/>
                <a:cs typeface="Verdana"/>
              </a:rPr>
              <a:t>Total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1000" dirty="0">
                <a:solidFill>
                  <a:srgbClr val="EC7333"/>
                </a:solidFill>
                <a:latin typeface="Verdana"/>
                <a:cs typeface="Verdana"/>
              </a:rPr>
              <a:t>Revenue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4372147" y="5776081"/>
            <a:ext cx="1677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u="heavy" spc="7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3600" b="1" spc="10" dirty="0">
                <a:solidFill>
                  <a:srgbClr val="F45C33"/>
                </a:solidFill>
                <a:latin typeface="Tahoma"/>
                <a:cs typeface="Tahoma"/>
              </a:rPr>
              <a:t>p</a:t>
            </a:r>
            <a:r>
              <a:rPr sz="36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ut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330949" y="1932896"/>
            <a:ext cx="1583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3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Query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8555" y="4131361"/>
            <a:ext cx="1666874" cy="17621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06800" y="0"/>
            <a:ext cx="1981199" cy="2165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381" y="154958"/>
            <a:ext cx="1314449" cy="2247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55698" y="4010926"/>
            <a:ext cx="1432302" cy="22722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8666126"/>
            <a:ext cx="1427169" cy="1612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90757" y="148141"/>
            <a:ext cx="199635" cy="2199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97348" y="148141"/>
            <a:ext cx="201590" cy="2199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79988" y="240222"/>
            <a:ext cx="205370" cy="1889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15413" y="567010"/>
            <a:ext cx="213617" cy="18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26628" y="881028"/>
            <a:ext cx="201441" cy="1985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86152" y="1033747"/>
            <a:ext cx="195268" cy="1869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27829" y="1302556"/>
            <a:ext cx="192857" cy="1813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99562" y="1806255"/>
            <a:ext cx="207490" cy="2109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905686" y="1806255"/>
            <a:ext cx="206119" cy="2109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702729" y="1948714"/>
            <a:ext cx="205306" cy="2165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74665" y="2024537"/>
            <a:ext cx="194658" cy="21562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06885" y="2227629"/>
            <a:ext cx="191737" cy="1694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925533" y="2537812"/>
            <a:ext cx="190437" cy="20221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6061104" y="2533930"/>
            <a:ext cx="179527" cy="20987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83688" y="2700328"/>
            <a:ext cx="192763" cy="2008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4382" y="3022438"/>
            <a:ext cx="207188" cy="18059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84313" y="3016613"/>
            <a:ext cx="214335" cy="19240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01884" y="3051651"/>
            <a:ext cx="199305" cy="19078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383258" y="3058892"/>
            <a:ext cx="191738" cy="1893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369200" y="3123117"/>
            <a:ext cx="189618" cy="18916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272630" y="3249821"/>
            <a:ext cx="195289" cy="18697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863673" y="3436931"/>
            <a:ext cx="214392" cy="21526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416972" y="3496783"/>
            <a:ext cx="190971" cy="17459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08628" y="3576587"/>
            <a:ext cx="211355" cy="19916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56471" y="3632418"/>
            <a:ext cx="190642" cy="18916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924551" y="3720846"/>
            <a:ext cx="199588" cy="1699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291339" y="3828326"/>
            <a:ext cx="203544" cy="18992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344346" y="3822487"/>
            <a:ext cx="241458" cy="2014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768990" y="4342489"/>
            <a:ext cx="195889" cy="20459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3902270" y="4369616"/>
            <a:ext cx="209885" cy="19811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4848138" y="4372478"/>
            <a:ext cx="201264" cy="20754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63629" y="4459401"/>
            <a:ext cx="200384" cy="20859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79056" y="4469495"/>
            <a:ext cx="199408" cy="21735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062032" y="5168753"/>
            <a:ext cx="182229" cy="18237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92839" y="5544913"/>
            <a:ext cx="216966" cy="19259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15043" y="6595660"/>
            <a:ext cx="169259" cy="18611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6738434" y="7015458"/>
            <a:ext cx="218491" cy="19343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7725277" y="9265270"/>
            <a:ext cx="186716" cy="20450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537942" y="9339340"/>
            <a:ext cx="208795" cy="20982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2161493" y="9404239"/>
            <a:ext cx="216965" cy="19259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733517" y="9392214"/>
            <a:ext cx="203138" cy="21659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62278" y="9486002"/>
            <a:ext cx="238982" cy="20069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3581327" y="9608268"/>
            <a:ext cx="206956" cy="17916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9174714" y="9601762"/>
            <a:ext cx="214263" cy="19240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1233813" y="9594481"/>
            <a:ext cx="179122" cy="20977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2386049" y="2015050"/>
            <a:ext cx="2238374" cy="220027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108199" y="3222502"/>
            <a:ext cx="819149" cy="64769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668765" y="2201568"/>
            <a:ext cx="1260699" cy="1371546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44314" y="2533958"/>
            <a:ext cx="12324715" cy="7658100"/>
            <a:chOff x="44314" y="2533958"/>
            <a:chExt cx="12324715" cy="7658100"/>
          </a:xfrm>
        </p:grpSpPr>
        <p:pic>
          <p:nvPicPr>
            <p:cNvPr id="57" name="object 5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108299" y="4901647"/>
              <a:ext cx="1260623" cy="118098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4" y="2533958"/>
              <a:ext cx="12172948" cy="7658099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4399683" y="4283357"/>
            <a:ext cx="3848099" cy="6000749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4493152" y="383940"/>
            <a:ext cx="9118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84" dirty="0"/>
              <a:t>Cumulative</a:t>
            </a:r>
            <a:r>
              <a:rPr sz="6000" spc="-150" dirty="0"/>
              <a:t> </a:t>
            </a:r>
            <a:r>
              <a:rPr sz="6000" spc="-555" dirty="0"/>
              <a:t>Revenue</a:t>
            </a:r>
            <a:r>
              <a:rPr sz="6000" spc="-150" dirty="0"/>
              <a:t> </a:t>
            </a:r>
            <a:r>
              <a:rPr sz="6000" spc="-545" dirty="0"/>
              <a:t>Over</a:t>
            </a:r>
            <a:r>
              <a:rPr sz="6000" spc="-150" dirty="0"/>
              <a:t> </a:t>
            </a:r>
            <a:r>
              <a:rPr sz="6000" spc="-575" dirty="0"/>
              <a:t>Time</a:t>
            </a:r>
            <a:endParaRPr sz="6000"/>
          </a:p>
        </p:txBody>
      </p:sp>
      <p:sp>
        <p:nvSpPr>
          <p:cNvPr id="61" name="object 61"/>
          <p:cNvSpPr txBox="1"/>
          <p:nvPr/>
        </p:nvSpPr>
        <p:spPr>
          <a:xfrm>
            <a:off x="4209751" y="1876135"/>
            <a:ext cx="1583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3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Query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6444021" y="4055161"/>
            <a:ext cx="709930" cy="47625"/>
          </a:xfrm>
          <a:custGeom>
            <a:avLst/>
            <a:gdLst/>
            <a:ahLst/>
            <a:cxnLst/>
            <a:rect l="l" t="t" r="r" b="b"/>
            <a:pathLst>
              <a:path w="709930" h="47625">
                <a:moveTo>
                  <a:pt x="709713" y="47624"/>
                </a:moveTo>
                <a:lnTo>
                  <a:pt x="0" y="47624"/>
                </a:lnTo>
                <a:lnTo>
                  <a:pt x="0" y="0"/>
                </a:lnTo>
                <a:lnTo>
                  <a:pt x="709713" y="0"/>
                </a:lnTo>
                <a:lnTo>
                  <a:pt x="709713" y="4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5306578" y="3505918"/>
            <a:ext cx="18599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Out</a:t>
            </a:r>
            <a:r>
              <a:rPr sz="4000" b="1" spc="60" dirty="0">
                <a:latin typeface="Tahoma"/>
                <a:cs typeface="Tahoma"/>
              </a:rPr>
              <a:t>put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43339" y="3872986"/>
            <a:ext cx="1233469" cy="3314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9238870"/>
            <a:ext cx="2938783" cy="1047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2048"/>
            <a:ext cx="2124074" cy="21716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10524" y="0"/>
            <a:ext cx="2877475" cy="3248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4477982"/>
            <a:ext cx="1314431" cy="2247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77630" y="8010783"/>
            <a:ext cx="1310369" cy="2247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10855" y="6454195"/>
            <a:ext cx="215879" cy="2153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696825" y="152511"/>
            <a:ext cx="238981" cy="2015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464043" y="6215538"/>
            <a:ext cx="201051" cy="1699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773912" y="6434854"/>
            <a:ext cx="190971" cy="1746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93281" y="2917786"/>
            <a:ext cx="212255" cy="1844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136854" y="5964972"/>
            <a:ext cx="178752" cy="19149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834560" y="6284705"/>
            <a:ext cx="190722" cy="1892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416864" y="5559017"/>
            <a:ext cx="195929" cy="2046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61837" y="6330436"/>
            <a:ext cx="211355" cy="19921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93567" y="317427"/>
            <a:ext cx="206955" cy="17920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529649" y="3746464"/>
            <a:ext cx="203561" cy="1956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122093" y="3856789"/>
            <a:ext cx="201519" cy="2041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474878" y="8089450"/>
            <a:ext cx="207462" cy="2110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695257" y="8003416"/>
            <a:ext cx="216997" cy="2163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69800" y="635160"/>
            <a:ext cx="186716" cy="2045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201027" y="7864033"/>
            <a:ext cx="191642" cy="17596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433933" y="880009"/>
            <a:ext cx="198740" cy="19635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539922" y="5526053"/>
            <a:ext cx="199792" cy="20759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473224" y="5538439"/>
            <a:ext cx="210037" cy="19816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305341" y="7205321"/>
            <a:ext cx="192809" cy="20092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806855" y="6858244"/>
            <a:ext cx="191642" cy="18940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483101" y="7709596"/>
            <a:ext cx="191737" cy="1694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45100" y="496158"/>
            <a:ext cx="203218" cy="21664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968721" y="148224"/>
            <a:ext cx="179229" cy="2099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261226" y="8622876"/>
            <a:ext cx="192764" cy="18139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112546" y="7866510"/>
            <a:ext cx="194657" cy="21569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039374" y="7047741"/>
            <a:ext cx="189607" cy="20597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493093" y="5769664"/>
            <a:ext cx="206057" cy="19549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903124" y="3102233"/>
            <a:ext cx="199167" cy="17739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7997507" y="3323741"/>
            <a:ext cx="169354" cy="18644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3144134" y="1228801"/>
            <a:ext cx="227875" cy="19654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987706" y="2438186"/>
            <a:ext cx="201739" cy="18625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2953741" y="9027401"/>
            <a:ext cx="201442" cy="19854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3080900" y="6123505"/>
            <a:ext cx="216502" cy="20026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5957" y="6859673"/>
            <a:ext cx="216016" cy="19349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14062" y="6669606"/>
            <a:ext cx="195288" cy="18701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437622" y="7216086"/>
            <a:ext cx="207759" cy="17930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774189" y="8396414"/>
            <a:ext cx="216418" cy="18768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992941" y="310758"/>
            <a:ext cx="214261" cy="19244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764166" y="735958"/>
            <a:ext cx="215951" cy="21636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03264" y="508162"/>
            <a:ext cx="217060" cy="19264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3380556" y="418225"/>
            <a:ext cx="238981" cy="20073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7994844" y="7864033"/>
            <a:ext cx="194214" cy="17596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791820" y="1756894"/>
            <a:ext cx="181736" cy="20045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096776" y="7205321"/>
            <a:ext cx="192809" cy="20092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600767" y="6858244"/>
            <a:ext cx="194119" cy="18940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277108" y="7709596"/>
            <a:ext cx="194214" cy="16948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878968" y="6281180"/>
            <a:ext cx="198721" cy="19607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678248" y="6088064"/>
            <a:ext cx="203569" cy="18997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510071" y="647069"/>
            <a:ext cx="209531" cy="18073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596509" y="9677825"/>
            <a:ext cx="205371" cy="18901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77161" y="3856598"/>
            <a:ext cx="185822" cy="20445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935602" y="1228801"/>
            <a:ext cx="228833" cy="19654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882894" y="9739085"/>
            <a:ext cx="201645" cy="22007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4232399" y="8169206"/>
            <a:ext cx="2115692" cy="2117894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0" y="3113911"/>
            <a:ext cx="11534775" cy="6838950"/>
            <a:chOff x="0" y="3113911"/>
            <a:chExt cx="11534775" cy="6838950"/>
          </a:xfrm>
        </p:grpSpPr>
        <p:pic>
          <p:nvPicPr>
            <p:cNvPr id="65" name="object 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834499" y="8474247"/>
              <a:ext cx="1260623" cy="118098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0" y="3113911"/>
              <a:ext cx="11534774" cy="6838949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2042913" y="4671969"/>
            <a:ext cx="5848349" cy="5286374"/>
          </a:xfrm>
          <a:prstGeom prst="rect">
            <a:avLst/>
          </a:prstGeom>
        </p:spPr>
      </p:pic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2446778" y="1175753"/>
            <a:ext cx="12352020" cy="8775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550" spc="-830" dirty="0">
                <a:solidFill>
                  <a:srgbClr val="EC7333"/>
                </a:solidFill>
                <a:latin typeface="Verdana"/>
                <a:cs typeface="Verdana"/>
              </a:rPr>
              <a:t>Top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655" dirty="0">
                <a:solidFill>
                  <a:srgbClr val="EC7333"/>
                </a:solidFill>
                <a:latin typeface="Verdana"/>
                <a:cs typeface="Verdana"/>
              </a:rPr>
              <a:t>3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665" dirty="0">
                <a:solidFill>
                  <a:srgbClr val="EC7333"/>
                </a:solidFill>
                <a:latin typeface="Verdana"/>
                <a:cs typeface="Verdana"/>
              </a:rPr>
              <a:t>Most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655" dirty="0">
                <a:solidFill>
                  <a:srgbClr val="EC7333"/>
                </a:solidFill>
                <a:latin typeface="Verdana"/>
                <a:cs typeface="Verdana"/>
              </a:rPr>
              <a:t>Ordered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325" dirty="0">
                <a:solidFill>
                  <a:srgbClr val="EC7333"/>
                </a:solidFill>
                <a:latin typeface="Verdana"/>
                <a:cs typeface="Verdana"/>
              </a:rPr>
              <a:t>Pizza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815" dirty="0">
                <a:solidFill>
                  <a:srgbClr val="EC7333"/>
                </a:solidFill>
                <a:latin typeface="Verdana"/>
                <a:cs typeface="Verdana"/>
              </a:rPr>
              <a:t>Types</a:t>
            </a:r>
            <a:r>
              <a:rPr sz="5550" spc="-735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775" dirty="0">
                <a:solidFill>
                  <a:srgbClr val="EC7333"/>
                </a:solidFill>
                <a:latin typeface="Verdana"/>
                <a:cs typeface="Verdana"/>
              </a:rPr>
              <a:t>by</a:t>
            </a:r>
            <a:r>
              <a:rPr sz="5550" spc="-74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5550" spc="-715" dirty="0">
                <a:solidFill>
                  <a:srgbClr val="EC7333"/>
                </a:solidFill>
                <a:latin typeface="Verdana"/>
                <a:cs typeface="Verdana"/>
              </a:rPr>
              <a:t>Category</a:t>
            </a:r>
            <a:endParaRPr sz="5550">
              <a:latin typeface="Verdana"/>
              <a:cs typeface="Verdan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5017771" y="4399229"/>
            <a:ext cx="709930" cy="47625"/>
          </a:xfrm>
          <a:custGeom>
            <a:avLst/>
            <a:gdLst/>
            <a:ahLst/>
            <a:cxnLst/>
            <a:rect l="l" t="t" r="r" b="b"/>
            <a:pathLst>
              <a:path w="709930" h="47625">
                <a:moveTo>
                  <a:pt x="709714" y="47624"/>
                </a:moveTo>
                <a:lnTo>
                  <a:pt x="0" y="47624"/>
                </a:lnTo>
                <a:lnTo>
                  <a:pt x="0" y="0"/>
                </a:lnTo>
                <a:lnTo>
                  <a:pt x="709714" y="0"/>
                </a:lnTo>
                <a:lnTo>
                  <a:pt x="709714" y="47624"/>
                </a:lnTo>
                <a:close/>
              </a:path>
            </a:pathLst>
          </a:custGeom>
          <a:solidFill>
            <a:srgbClr val="F45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13880331" y="3849986"/>
            <a:ext cx="18599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4000" b="1" spc="60" dirty="0">
                <a:solidFill>
                  <a:srgbClr val="F45C33"/>
                </a:solidFill>
                <a:latin typeface="Tahoma"/>
                <a:cs typeface="Tahoma"/>
              </a:rPr>
              <a:t>put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975549" y="2337789"/>
            <a:ext cx="1583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3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Query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600595" cy="24288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38434" y="6863058"/>
            <a:ext cx="218491" cy="1934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6058" y="9598538"/>
            <a:ext cx="238982" cy="2014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6331" y="6851000"/>
            <a:ext cx="212147" cy="1844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6972" y="3344382"/>
            <a:ext cx="190971" cy="1745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08628" y="3424187"/>
            <a:ext cx="211355" cy="1991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81327" y="9455868"/>
            <a:ext cx="206956" cy="1791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2032" y="5016353"/>
            <a:ext cx="182229" cy="1823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58177" y="5892439"/>
            <a:ext cx="201574" cy="2040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99562" y="2111055"/>
            <a:ext cx="207490" cy="2109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4313" y="2864213"/>
            <a:ext cx="214335" cy="1924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9056" y="4317095"/>
            <a:ext cx="199408" cy="21735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2839" y="5392513"/>
            <a:ext cx="216966" cy="1925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1599" y="2219095"/>
            <a:ext cx="191560" cy="17592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5277" y="9112870"/>
            <a:ext cx="186716" cy="20450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83688" y="2547928"/>
            <a:ext cx="192763" cy="2008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101884" y="2899251"/>
            <a:ext cx="199305" cy="1907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383258" y="2906492"/>
            <a:ext cx="191738" cy="1893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706885" y="2075228"/>
            <a:ext cx="191737" cy="1694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447517" y="9239814"/>
            <a:ext cx="203138" cy="21659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233813" y="9594481"/>
            <a:ext cx="179122" cy="20977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927829" y="540556"/>
            <a:ext cx="192857" cy="18135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074665" y="1872137"/>
            <a:ext cx="194658" cy="2156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91339" y="3675926"/>
            <a:ext cx="203544" cy="1899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152851" y="2700441"/>
            <a:ext cx="189540" cy="20589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74382" y="2870038"/>
            <a:ext cx="207188" cy="1805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5043" y="6443261"/>
            <a:ext cx="169259" cy="18611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63629" y="4307000"/>
            <a:ext cx="200384" cy="20859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82810" y="7823320"/>
            <a:ext cx="211140" cy="20754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226628" y="728628"/>
            <a:ext cx="201441" cy="1985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72766" y="4120134"/>
            <a:ext cx="216015" cy="19343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344346" y="3670087"/>
            <a:ext cx="241458" cy="20145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369200" y="2970717"/>
            <a:ext cx="189618" cy="18916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736594" y="2558768"/>
            <a:ext cx="207664" cy="17916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905686" y="1653855"/>
            <a:ext cx="206119" cy="21097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2391301" y="455941"/>
            <a:ext cx="216418" cy="18764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9174714" y="9449362"/>
            <a:ext cx="214263" cy="19240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2161493" y="9251839"/>
            <a:ext cx="216965" cy="19259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762278" y="9333602"/>
            <a:ext cx="238982" cy="20069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192815" y="1914296"/>
            <a:ext cx="194214" cy="17592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3804129" y="2378245"/>
            <a:ext cx="197742" cy="21640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925533" y="2385411"/>
            <a:ext cx="190437" cy="20221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3309356" y="2899251"/>
            <a:ext cx="199455" cy="19078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092263" y="2547928"/>
            <a:ext cx="192809" cy="20088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243906" y="2239560"/>
            <a:ext cx="215172" cy="17783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1586895" y="2906492"/>
            <a:ext cx="194119" cy="18935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910586" y="2075228"/>
            <a:ext cx="194214" cy="16944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6702729" y="1796314"/>
            <a:ext cx="205306" cy="21659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6563872" y="518740"/>
            <a:ext cx="206324" cy="20982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144262" y="1685241"/>
            <a:ext cx="189872" cy="20589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6061104" y="2381530"/>
            <a:ext cx="179527" cy="20987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662367" y="9734364"/>
            <a:ext cx="209532" cy="180593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579988" y="87821"/>
            <a:ext cx="205370" cy="18897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7518933" y="5892274"/>
            <a:ext cx="185777" cy="20440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3297348" y="148141"/>
            <a:ext cx="201590" cy="21990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320010" y="0"/>
            <a:ext cx="1429723" cy="1638299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6388040" y="77086"/>
            <a:ext cx="5415676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975" dirty="0">
                <a:solidFill>
                  <a:srgbClr val="EC7333"/>
                </a:solidFill>
                <a:latin typeface="Consolas" panose="020B0609020204030204" pitchFamily="49" charset="0"/>
                <a:cs typeface="Verdana"/>
              </a:rPr>
              <a:t>Conc</a:t>
            </a:r>
            <a:r>
              <a:rPr lang="en-IN" sz="8000" spc="-975" dirty="0">
                <a:solidFill>
                  <a:srgbClr val="EC7333"/>
                </a:solidFill>
                <a:latin typeface="Consolas" panose="020B0609020204030204" pitchFamily="49" charset="0"/>
                <a:cs typeface="Verdana"/>
              </a:rPr>
              <a:t>l</a:t>
            </a:r>
            <a:r>
              <a:rPr sz="8000" spc="-975" dirty="0" err="1">
                <a:solidFill>
                  <a:srgbClr val="EC7333"/>
                </a:solidFill>
                <a:latin typeface="Consolas" panose="020B0609020204030204" pitchFamily="49" charset="0"/>
                <a:cs typeface="Verdana"/>
              </a:rPr>
              <a:t>usion</a:t>
            </a:r>
            <a:endParaRPr sz="8000" dirty="0">
              <a:latin typeface="Consolas" panose="020B0609020204030204" pitchFamily="49" charset="0"/>
              <a:cs typeface="Verdana"/>
            </a:endParaRPr>
          </a:p>
        </p:txBody>
      </p:sp>
      <p:pic>
        <p:nvPicPr>
          <p:cNvPr id="64" name="object 6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161466" y="3566944"/>
            <a:ext cx="1260699" cy="137154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660549" y="2521297"/>
            <a:ext cx="1260623" cy="1180984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body" idx="1"/>
          </p:nvPr>
        </p:nvSpPr>
        <p:spPr>
          <a:xfrm>
            <a:off x="850193" y="1347728"/>
            <a:ext cx="17058751" cy="899541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Total Sales and Revenue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We processed a total of 21,350 orders, generating a substantial revenue of $817,860.05. Among our menu items, the Greek Pizza stands out as the highest-priced option.</a:t>
            </a:r>
          </a:p>
          <a:p>
            <a:endParaRPr lang="en-US" sz="1800" dirty="0"/>
          </a:p>
          <a:p>
            <a:r>
              <a:rPr lang="en-US" sz="2400" u="sng" dirty="0">
                <a:solidFill>
                  <a:srgbClr val="FF0000"/>
                </a:solidFill>
              </a:rPr>
              <a:t>Popular</a:t>
            </a:r>
            <a:r>
              <a:rPr lang="en-US" sz="2400" b="1" u="sng" dirty="0">
                <a:solidFill>
                  <a:srgbClr val="FF0000"/>
                </a:solidFill>
              </a:rPr>
              <a:t> Pizza Sizes and Types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Large pizzas dominate our sales, with 18,526 orders, followed by medium pizzas with 15,385 orders. The top five most ordered pizza types are: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Classic Deluxe Pizza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Barbecue Chicken Pizza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Hawaiian Pizza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Pepperoni Pizza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Thai Chicken Pizza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Order Quantities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The Classic Pizza is the most frequently ordered with a total of 14,888 orders. Following it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Supreme Pizza: 11,987 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Veggie Pizza: 11,649 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Chicken Pizza: 11,050 orders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Order Distribution by Hour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Our sales peak during lunchtime, specifically at 12 PM with 2,520 orders and at 1 PM with 2,455 orders, indicating a strong midday demand.</a:t>
            </a:r>
          </a:p>
          <a:p>
            <a:endParaRPr lang="en-US" sz="18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Category Insights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When looking at pizza categories, Supreme and Veggie pizzas are the most popular.</a:t>
            </a:r>
          </a:p>
          <a:p>
            <a:endParaRPr lang="en-US" sz="18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Daily Average and Revenue Contribution</a:t>
            </a:r>
            <a:r>
              <a:rPr lang="en-US" sz="2400" u="sng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On average, 138 pizzas are ordered per day. The Classic Pizza significantly contributes to our revenue, accounting for 26.91% of the total revenue. The top three most ordered pizzas by revenue are: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Thai Chicken Pizza: $43,434.25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Barbecue Chicken Pizza: $42,768.00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The California Chicken Pizza: $41,409.50</a:t>
            </a:r>
          </a:p>
          <a:p>
            <a:pPr>
              <a:buFont typeface="+mj-lt"/>
              <a:buAutoNum type="arabicPeriod"/>
            </a:pPr>
            <a:endParaRPr lang="en-US" sz="1800" dirty="0"/>
          </a:p>
          <a:p>
            <a:r>
              <a:rPr lang="en-US" sz="2400" b="1" u="sng" dirty="0">
                <a:solidFill>
                  <a:srgbClr val="FF0000"/>
                </a:solidFill>
              </a:rPr>
              <a:t>Cumulative Revenue Analysis</a:t>
            </a:r>
            <a:r>
              <a:rPr lang="en-US" sz="2400" u="sng" dirty="0">
                <a:solidFill>
                  <a:srgbClr val="FF0000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By tracking cumulative revenue over time, we observed a consistent growth in sales on a day-to-day basis.</a:t>
            </a:r>
          </a:p>
          <a:p>
            <a:r>
              <a:rPr lang="en-US" sz="1800" b="1" dirty="0"/>
              <a:t>Top Categories by Revenue</a:t>
            </a:r>
            <a:r>
              <a:rPr lang="en-US" sz="1800" dirty="0"/>
              <a:t>: Additionally, we identified the top three most ordered pizza types by category, which further aids in understanding customer preferences.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66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1468" y="164924"/>
            <a:ext cx="206861" cy="1792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725" y="7849243"/>
            <a:ext cx="216903" cy="21628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283" y="7709831"/>
            <a:ext cx="191642" cy="1759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5385" y="482676"/>
            <a:ext cx="186762" cy="20450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49334" y="727495"/>
            <a:ext cx="198740" cy="1963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33630" y="343648"/>
            <a:ext cx="203218" cy="21659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37711" y="403246"/>
            <a:ext cx="209121" cy="2097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33924" y="148224"/>
            <a:ext cx="179196" cy="2097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33658" y="593506"/>
            <a:ext cx="199706" cy="19611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1470" y="5934268"/>
            <a:ext cx="203544" cy="18992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74578" y="6749367"/>
            <a:ext cx="207133" cy="18059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5043" y="3170632"/>
            <a:ext cx="169312" cy="18610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2911" y="1769270"/>
            <a:ext cx="211141" cy="20754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90840" y="9584415"/>
            <a:ext cx="199648" cy="21990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369324" y="6640147"/>
            <a:ext cx="189676" cy="18916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74786" y="158329"/>
            <a:ext cx="214279" cy="192404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01870" y="583468"/>
            <a:ext cx="215950" cy="21628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161535" y="355648"/>
            <a:ext cx="216823" cy="19259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762337" y="265732"/>
            <a:ext cx="238982" cy="20069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848222" y="5372430"/>
            <a:ext cx="201264" cy="207549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4662455" y="494642"/>
            <a:ext cx="209532" cy="180593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4940971" y="2420652"/>
            <a:ext cx="178550" cy="210312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217498" y="1076153"/>
            <a:ext cx="228739" cy="196405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004599" y="7835555"/>
            <a:ext cx="2115778" cy="2276250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0" y="8567399"/>
            <a:ext cx="1512400" cy="1719600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4852949" y="52060"/>
            <a:ext cx="3435049" cy="1523999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0" y="0"/>
            <a:ext cx="2877424" cy="2736850"/>
          </a:xfrm>
          <a:prstGeom prst="rect">
            <a:avLst/>
          </a:prstGeom>
        </p:spPr>
      </p:pic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30" dirty="0"/>
              <a:t>F</a:t>
            </a:r>
            <a:r>
              <a:rPr spc="-520" dirty="0"/>
              <a:t>u</a:t>
            </a:r>
            <a:r>
              <a:rPr spc="-585" dirty="0"/>
              <a:t>t</a:t>
            </a:r>
            <a:r>
              <a:rPr spc="-520" dirty="0"/>
              <a:t>u</a:t>
            </a:r>
            <a:r>
              <a:rPr spc="-630" dirty="0"/>
              <a:t>r</a:t>
            </a:r>
            <a:r>
              <a:rPr spc="-645" dirty="0"/>
              <a:t>e</a:t>
            </a:r>
            <a:r>
              <a:rPr spc="-180" dirty="0"/>
              <a:t> </a:t>
            </a:r>
            <a:r>
              <a:rPr spc="-740" dirty="0"/>
              <a:t>R</a:t>
            </a:r>
            <a:r>
              <a:rPr spc="-650" dirty="0"/>
              <a:t>e</a:t>
            </a:r>
            <a:r>
              <a:rPr spc="-515" dirty="0"/>
              <a:t>c</a:t>
            </a:r>
            <a:r>
              <a:rPr spc="-725" dirty="0"/>
              <a:t>o</a:t>
            </a:r>
            <a:r>
              <a:rPr spc="-940" dirty="0"/>
              <a:t>mm</a:t>
            </a:r>
            <a:r>
              <a:rPr spc="-650" dirty="0"/>
              <a:t>e</a:t>
            </a:r>
            <a:r>
              <a:rPr spc="-630" dirty="0"/>
              <a:t>n</a:t>
            </a:r>
            <a:r>
              <a:rPr spc="-375" dirty="0"/>
              <a:t>d</a:t>
            </a:r>
            <a:r>
              <a:rPr spc="-350" dirty="0"/>
              <a:t>a</a:t>
            </a:r>
            <a:r>
              <a:rPr spc="-585" dirty="0"/>
              <a:t>t</a:t>
            </a:r>
            <a:r>
              <a:rPr spc="-225" dirty="0"/>
              <a:t>i</a:t>
            </a:r>
            <a:r>
              <a:rPr spc="-725" dirty="0"/>
              <a:t>o</a:t>
            </a:r>
            <a:r>
              <a:rPr spc="-630" dirty="0"/>
              <a:t>n</a:t>
            </a:r>
            <a:r>
              <a:rPr spc="-365" dirty="0"/>
              <a:t>s</a:t>
            </a:r>
            <a:r>
              <a:rPr spc="-855" dirty="0"/>
              <a:t>:</a:t>
            </a:r>
          </a:p>
        </p:txBody>
      </p:sp>
      <p:pic>
        <p:nvPicPr>
          <p:cNvPr id="94" name="object 9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1165949" y="2372847"/>
            <a:ext cx="1260623" cy="118098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8B962126-D833-4B5A-8757-7C366DACEFD4}"/>
              </a:ext>
            </a:extLst>
          </p:cNvPr>
          <p:cNvSpPr txBox="1"/>
          <p:nvPr/>
        </p:nvSpPr>
        <p:spPr>
          <a:xfrm>
            <a:off x="1512400" y="2589744"/>
            <a:ext cx="1501843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Highlight Popular Pizzas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Promote the top-selling pizzas like Classic Deluxe, Barbecue Chicken, and Hawaiian as featured items or in special deals.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Lunch Promotions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Offer lunch specials during peak hours (12 PM and 1 PM) to capitalize on high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Introduce New Varieties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Expand the Supreme and Veggie categories with new flavors to attract more customers.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Large Pizza Discounts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Provide discounts or combo deals on large pizzas, as they are the most commonly ordered size.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Family Deals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Create family and group meal deals to increase the average order value.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Enhanced Online Presence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Optimize your online ordering platform with user-friendly features and exclusive online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Seasonal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Introduce limited-time seasonal pizzas to keep the menu fresh and exciting.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Health-Conscious Options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Add more health-focused pizzas, such as gluten-free, vegan, or organic options.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63320" y="6300303"/>
            <a:ext cx="215785" cy="2152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7341" y="2743596"/>
            <a:ext cx="218493" cy="1934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49197" y="108"/>
            <a:ext cx="238982" cy="2014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16381" y="6061707"/>
            <a:ext cx="201072" cy="1699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6329" y="6281049"/>
            <a:ext cx="190971" cy="1745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45715" y="2764698"/>
            <a:ext cx="212147" cy="1844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89199" y="5811241"/>
            <a:ext cx="178712" cy="1914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987041" y="6130847"/>
            <a:ext cx="190642" cy="1891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69344" y="5405343"/>
            <a:ext cx="195889" cy="2045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614222" y="6176657"/>
            <a:ext cx="211355" cy="19916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682136" y="3593262"/>
            <a:ext cx="203466" cy="19564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45955" y="165019"/>
            <a:ext cx="206956" cy="1791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274432" y="3703571"/>
            <a:ext cx="201574" cy="2040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27215" y="7935227"/>
            <a:ext cx="207490" cy="2109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735578" y="6743479"/>
            <a:ext cx="214335" cy="19240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847695" y="7849243"/>
            <a:ext cx="216903" cy="2162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353399" y="7709831"/>
            <a:ext cx="191559" cy="17592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22167" y="482676"/>
            <a:ext cx="186716" cy="20450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692370" y="5372430"/>
            <a:ext cx="199737" cy="2075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233069" y="6710063"/>
            <a:ext cx="199305" cy="19078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457730" y="7051267"/>
            <a:ext cx="192763" cy="20088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625805" y="5384784"/>
            <a:ext cx="209846" cy="1981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5959168" y="6704233"/>
            <a:ext cx="191738" cy="1893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5635535" y="7555445"/>
            <a:ext cx="191738" cy="16944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97509" y="343648"/>
            <a:ext cx="203138" cy="21659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787459" y="403246"/>
            <a:ext cx="208793" cy="2098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200972" y="593506"/>
            <a:ext cx="199651" cy="1960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2413542" y="8468495"/>
            <a:ext cx="192857" cy="18135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264872" y="7712302"/>
            <a:ext cx="194658" cy="21562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191854" y="6893738"/>
            <a:ext cx="189540" cy="20589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652579" y="6749367"/>
            <a:ext cx="207188" cy="18059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645484" y="5615926"/>
            <a:ext cx="206056" cy="19531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5055530" y="2949167"/>
            <a:ext cx="199167" cy="17731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8149944" y="3170632"/>
            <a:ext cx="138055" cy="18610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140218" y="2285361"/>
            <a:ext cx="201548" cy="18611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6540289" y="1769270"/>
            <a:ext cx="211140" cy="2075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106134" y="8872942"/>
            <a:ext cx="201441" cy="1985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3233254" y="5969732"/>
            <a:ext cx="216503" cy="20021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56133" y="6300303"/>
            <a:ext cx="214392" cy="21526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88295" y="6705720"/>
            <a:ext cx="216016" cy="19343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948355" y="5928558"/>
            <a:ext cx="241458" cy="20145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66359" y="6515681"/>
            <a:ext cx="195289" cy="1869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410127" y="6061707"/>
            <a:ext cx="199588" cy="1699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975345" y="6640147"/>
            <a:ext cx="189618" cy="18916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590014" y="7062119"/>
            <a:ext cx="207664" cy="17916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728808" y="3374664"/>
            <a:ext cx="180103" cy="19916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174291" y="3193907"/>
            <a:ext cx="205550" cy="18230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49289" y="2732631"/>
            <a:ext cx="188669" cy="21526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422397" y="7935227"/>
            <a:ext cx="206119" cy="21097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5926547" y="8242116"/>
            <a:ext cx="216418" cy="18764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4315891" y="2297811"/>
            <a:ext cx="189187" cy="22050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145245" y="158329"/>
            <a:ext cx="214262" cy="19240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155729" y="355648"/>
            <a:ext cx="216965" cy="19259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3532977" y="265732"/>
            <a:ext cx="238982" cy="200691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8147171" y="7709831"/>
            <a:ext cx="194214" cy="17592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3418319" y="7212479"/>
            <a:ext cx="190437" cy="20221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3484781" y="5372430"/>
            <a:ext cx="201264" cy="20754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914239" y="4690101"/>
            <a:ext cx="205748" cy="20250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6126" y="7787147"/>
            <a:ext cx="205306" cy="21659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2293593" y="7208673"/>
            <a:ext cx="179527" cy="20987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764074" y="9071446"/>
            <a:ext cx="206324" cy="20982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1031284" y="6127306"/>
            <a:ext cx="198721" cy="19602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830660" y="5934268"/>
            <a:ext cx="203568" cy="1899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200111" y="7908937"/>
            <a:ext cx="189872" cy="20589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662391" y="494642"/>
            <a:ext cx="209532" cy="18059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3637495" y="4407227"/>
            <a:ext cx="206988" cy="195318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748926" y="9523249"/>
            <a:ext cx="205370" cy="18897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414842" y="2420652"/>
            <a:ext cx="178457" cy="210312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2390418" y="3134363"/>
            <a:ext cx="188395" cy="19230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29525" y="3703367"/>
            <a:ext cx="185777" cy="20440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4088075" y="1076153"/>
            <a:ext cx="228745" cy="1965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5035237" y="9584415"/>
            <a:ext cx="201590" cy="219901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758460" y="0"/>
            <a:ext cx="1578110" cy="203199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923" y="164579"/>
            <a:ext cx="1523999" cy="3438524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6861530" y="7740732"/>
            <a:ext cx="1314449" cy="2247899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5266723" y="0"/>
            <a:ext cx="2901999" cy="282489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5590290" y="4069049"/>
            <a:ext cx="2697708" cy="175260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4232399" y="8321606"/>
            <a:ext cx="2115692" cy="1965393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5167715" y="5610418"/>
            <a:ext cx="1260699" cy="1371546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6594500" y="1263333"/>
            <a:ext cx="5281930" cy="1564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100" i="1" spc="-1050" dirty="0">
                <a:solidFill>
                  <a:srgbClr val="EC7333"/>
                </a:solidFill>
                <a:latin typeface="Verdana"/>
                <a:cs typeface="Verdana"/>
              </a:rPr>
              <a:t>ThankYou</a:t>
            </a:r>
            <a:endParaRPr sz="10100">
              <a:latin typeface="Verdana"/>
              <a:cs typeface="Verdana"/>
            </a:endParaRPr>
          </a:p>
        </p:txBody>
      </p:sp>
      <p:pic>
        <p:nvPicPr>
          <p:cNvPr id="82" name="object 8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2288799" y="1882348"/>
            <a:ext cx="1260623" cy="1180984"/>
          </a:xfrm>
          <a:prstGeom prst="rect">
            <a:avLst/>
          </a:prstGeom>
        </p:spPr>
      </p:pic>
      <p:sp>
        <p:nvSpPr>
          <p:cNvPr id="83" name="object 83"/>
          <p:cNvSpPr txBox="1"/>
          <p:nvPr/>
        </p:nvSpPr>
        <p:spPr>
          <a:xfrm>
            <a:off x="2702398" y="4255069"/>
            <a:ext cx="13816330" cy="16119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ts val="4079"/>
              </a:lnSpc>
              <a:spcBef>
                <a:spcPts val="270"/>
              </a:spcBef>
            </a:pPr>
            <a:r>
              <a:rPr sz="4000" b="1" spc="-525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h</a:t>
            </a:r>
            <a:r>
              <a:rPr sz="4000" b="1" spc="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p</a:t>
            </a:r>
            <a:r>
              <a:rPr sz="4000" b="1" spc="-10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h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-60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p</a:t>
            </a:r>
            <a:r>
              <a:rPr sz="4000" b="1" spc="65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4000" b="1" spc="-15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-65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4000" b="1" spc="-15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4000" b="1" spc="1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4000" b="1" spc="15" dirty="0">
                <a:solidFill>
                  <a:schemeClr val="bg1"/>
                </a:solidFill>
                <a:latin typeface="Tahoma"/>
                <a:cs typeface="Tahoma"/>
              </a:rPr>
              <a:t>ff</a:t>
            </a:r>
            <a:r>
              <a:rPr sz="4000" b="1" spc="-15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65" dirty="0">
                <a:solidFill>
                  <a:schemeClr val="bg1"/>
                </a:solidFill>
                <a:latin typeface="Tahoma"/>
                <a:cs typeface="Tahoma"/>
              </a:rPr>
              <a:t>r</a:t>
            </a:r>
            <a:r>
              <a:rPr sz="4000" b="1" spc="-15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15" dirty="0">
                <a:solidFill>
                  <a:schemeClr val="bg1"/>
                </a:solidFill>
                <a:latin typeface="Tahoma"/>
                <a:cs typeface="Tahoma"/>
              </a:rPr>
              <a:t>d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95" dirty="0">
                <a:solidFill>
                  <a:schemeClr val="bg1"/>
                </a:solidFill>
                <a:latin typeface="Tahoma"/>
                <a:cs typeface="Tahoma"/>
              </a:rPr>
              <a:t>m</a:t>
            </a:r>
            <a:r>
              <a:rPr sz="4000" b="1" spc="-15" dirty="0">
                <a:solidFill>
                  <a:schemeClr val="bg1"/>
                </a:solidFill>
                <a:latin typeface="Tahoma"/>
                <a:cs typeface="Tahoma"/>
              </a:rPr>
              <a:t>e</a:t>
            </a:r>
            <a:r>
              <a:rPr sz="4000" b="1" spc="15" dirty="0">
                <a:solidFill>
                  <a:schemeClr val="bg1"/>
                </a:solidFill>
                <a:latin typeface="Tahoma"/>
                <a:cs typeface="Tahoma"/>
              </a:rPr>
              <a:t>a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-225" dirty="0">
                <a:solidFill>
                  <a:schemeClr val="bg1"/>
                </a:solidFill>
                <a:latin typeface="Tahoma"/>
                <a:cs typeface="Tahoma"/>
              </a:rPr>
              <a:t>g</a:t>
            </a:r>
            <a:r>
              <a:rPr sz="4000" b="1" spc="15" dirty="0">
                <a:solidFill>
                  <a:schemeClr val="bg1"/>
                </a:solidFill>
                <a:latin typeface="Tahoma"/>
                <a:cs typeface="Tahoma"/>
              </a:rPr>
              <a:t>f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u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l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-65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-225" dirty="0">
                <a:solidFill>
                  <a:schemeClr val="bg1"/>
                </a:solidFill>
                <a:latin typeface="Tahoma"/>
                <a:cs typeface="Tahoma"/>
              </a:rPr>
              <a:t>g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h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4000" b="1" spc="-60" dirty="0">
                <a:solidFill>
                  <a:schemeClr val="bg1"/>
                </a:solidFill>
                <a:latin typeface="Tahoma"/>
                <a:cs typeface="Tahoma"/>
              </a:rPr>
              <a:t>s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i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n</a:t>
            </a:r>
            <a:r>
              <a:rPr sz="4000" b="1" spc="60" dirty="0">
                <a:solidFill>
                  <a:schemeClr val="bg1"/>
                </a:solidFill>
                <a:latin typeface="Tahoma"/>
                <a:cs typeface="Tahoma"/>
              </a:rPr>
              <a:t>t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5" dirty="0">
                <a:solidFill>
                  <a:schemeClr val="bg1"/>
                </a:solidFill>
                <a:latin typeface="Tahoma"/>
                <a:cs typeface="Tahoma"/>
              </a:rPr>
              <a:t>o</a:t>
            </a:r>
            <a:r>
              <a:rPr sz="4000" b="1" spc="55" dirty="0">
                <a:solidFill>
                  <a:schemeClr val="bg1"/>
                </a:solidFill>
                <a:latin typeface="Tahoma"/>
                <a:cs typeface="Tahoma"/>
              </a:rPr>
              <a:t>ur  </a:t>
            </a:r>
            <a:r>
              <a:rPr sz="4000" b="1" spc="-45" dirty="0">
                <a:solidFill>
                  <a:schemeClr val="bg1"/>
                </a:solidFill>
                <a:latin typeface="Tahoma"/>
                <a:cs typeface="Tahoma"/>
              </a:rPr>
              <a:t>pizza</a:t>
            </a:r>
            <a:r>
              <a:rPr sz="4000" b="1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-25" dirty="0">
                <a:solidFill>
                  <a:schemeClr val="bg1"/>
                </a:solidFill>
                <a:latin typeface="Tahoma"/>
                <a:cs typeface="Tahoma"/>
              </a:rPr>
              <a:t>sales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25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30" dirty="0">
                <a:solidFill>
                  <a:schemeClr val="bg1"/>
                </a:solidFill>
                <a:latin typeface="Tahoma"/>
                <a:cs typeface="Tahoma"/>
              </a:rPr>
              <a:t>and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25" dirty="0">
                <a:solidFill>
                  <a:schemeClr val="bg1"/>
                </a:solidFill>
                <a:latin typeface="Tahoma"/>
                <a:cs typeface="Tahoma"/>
              </a:rPr>
              <a:t>demonstrated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-20" dirty="0">
                <a:solidFill>
                  <a:schemeClr val="bg1"/>
                </a:solidFill>
                <a:latin typeface="Tahoma"/>
                <a:cs typeface="Tahoma"/>
              </a:rPr>
              <a:t>how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25" dirty="0">
                <a:solidFill>
                  <a:schemeClr val="bg1"/>
                </a:solidFill>
                <a:latin typeface="Tahoma"/>
                <a:cs typeface="Tahoma"/>
              </a:rPr>
              <a:t>data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-5" dirty="0">
                <a:solidFill>
                  <a:schemeClr val="bg1"/>
                </a:solidFill>
                <a:latin typeface="Tahoma"/>
                <a:cs typeface="Tahoma"/>
              </a:rPr>
              <a:t>analysis</a:t>
            </a:r>
            <a:r>
              <a:rPr sz="4000" b="1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can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10" dirty="0">
                <a:solidFill>
                  <a:schemeClr val="bg1"/>
                </a:solidFill>
                <a:latin typeface="Tahoma"/>
                <a:cs typeface="Tahoma"/>
              </a:rPr>
              <a:t>drive </a:t>
            </a:r>
            <a:r>
              <a:rPr sz="4000" b="1" spc="-99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25" dirty="0">
                <a:solidFill>
                  <a:schemeClr val="bg1"/>
                </a:solidFill>
                <a:latin typeface="Tahoma"/>
                <a:cs typeface="Tahoma"/>
              </a:rPr>
              <a:t>better</a:t>
            </a:r>
            <a:r>
              <a:rPr sz="4000" b="1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-10" dirty="0">
                <a:solidFill>
                  <a:schemeClr val="bg1"/>
                </a:solidFill>
                <a:latin typeface="Tahoma"/>
                <a:cs typeface="Tahoma"/>
              </a:rPr>
              <a:t>business</a:t>
            </a:r>
            <a:r>
              <a:rPr sz="4000" b="1" spc="-11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4000" b="1" spc="-20" dirty="0">
                <a:solidFill>
                  <a:schemeClr val="bg1"/>
                </a:solidFill>
                <a:latin typeface="Tahoma"/>
                <a:cs typeface="Tahoma"/>
              </a:rPr>
              <a:t>decisions</a:t>
            </a:r>
            <a:endParaRPr sz="3450" dirty="0">
              <a:latin typeface="Tahoma"/>
              <a:cs typeface="Tahoma"/>
            </a:endParaRPr>
          </a:p>
        </p:txBody>
      </p:sp>
      <p:pic>
        <p:nvPicPr>
          <p:cNvPr id="84" name="object 84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3096" y="6368300"/>
            <a:ext cx="6467474" cy="39186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71249" y="20"/>
            <a:ext cx="2990849" cy="14658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131" y="4020782"/>
            <a:ext cx="1314449" cy="2247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9059864"/>
            <a:ext cx="1214856" cy="12271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1842" y="394750"/>
            <a:ext cx="3034863" cy="1752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99576" y="2526207"/>
            <a:ext cx="1060138" cy="29845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58867" y="643785"/>
            <a:ext cx="203623" cy="1955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89673" y="18"/>
            <a:ext cx="199228" cy="1772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29072" y="728231"/>
            <a:ext cx="203623" cy="1955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02661" y="84463"/>
            <a:ext cx="199228" cy="17726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835211" y="406252"/>
            <a:ext cx="195703" cy="2034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91028" y="779546"/>
            <a:ext cx="177314" cy="19907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47703" y="498112"/>
            <a:ext cx="195703" cy="2034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903426" y="129209"/>
            <a:ext cx="177409" cy="19907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328131" y="281535"/>
            <a:ext cx="195703" cy="20346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83948" y="654734"/>
            <a:ext cx="177314" cy="19907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279200" y="281535"/>
            <a:ext cx="195703" cy="2034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35017" y="654734"/>
            <a:ext cx="177314" cy="19907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658230" y="1461519"/>
            <a:ext cx="254825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i="1" spc="-1175" dirty="0">
                <a:solidFill>
                  <a:srgbClr val="EC7333"/>
                </a:solidFill>
                <a:latin typeface="Georgia"/>
                <a:cs typeface="Georgia"/>
              </a:rPr>
              <a:t>H</a:t>
            </a:r>
            <a:r>
              <a:rPr sz="7800" i="1" spc="-1525" dirty="0">
                <a:solidFill>
                  <a:srgbClr val="EC7333"/>
                </a:solidFill>
                <a:latin typeface="Georgia"/>
                <a:cs typeface="Georgia"/>
              </a:rPr>
              <a:t>E</a:t>
            </a:r>
            <a:r>
              <a:rPr sz="7800" i="1" spc="-1760" dirty="0">
                <a:solidFill>
                  <a:srgbClr val="EC7333"/>
                </a:solidFill>
                <a:latin typeface="Georgia"/>
                <a:cs typeface="Georgia"/>
              </a:rPr>
              <a:t>LL</a:t>
            </a:r>
            <a:r>
              <a:rPr sz="7800" i="1" spc="-515" dirty="0">
                <a:solidFill>
                  <a:srgbClr val="EC7333"/>
                </a:solidFill>
                <a:latin typeface="Georgia"/>
                <a:cs typeface="Georgia"/>
              </a:rPr>
              <a:t>O</a:t>
            </a:r>
            <a:endParaRPr sz="7800">
              <a:latin typeface="Georgia"/>
              <a:cs typeface="Georg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16528" y="3616990"/>
            <a:ext cx="14344015" cy="25215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20"/>
              </a:spcBef>
            </a:pPr>
            <a:r>
              <a:rPr sz="5450" spc="220" dirty="0">
                <a:solidFill>
                  <a:srgbClr val="EC7333"/>
                </a:solidFill>
                <a:latin typeface="Lucida Sans Unicode"/>
                <a:cs typeface="Lucida Sans Unicode"/>
              </a:rPr>
              <a:t>M</a:t>
            </a:r>
            <a:r>
              <a:rPr sz="5450" spc="-110" dirty="0">
                <a:solidFill>
                  <a:srgbClr val="EC7333"/>
                </a:solidFill>
                <a:latin typeface="Lucida Sans Unicode"/>
                <a:cs typeface="Lucida Sans Unicode"/>
              </a:rPr>
              <a:t>y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n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30" dirty="0">
                <a:solidFill>
                  <a:srgbClr val="EC7333"/>
                </a:solidFill>
                <a:latin typeface="Lucida Sans Unicode"/>
                <a:cs typeface="Lucida Sans Unicode"/>
              </a:rPr>
              <a:t>m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170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275" dirty="0">
                <a:solidFill>
                  <a:srgbClr val="EC7333"/>
                </a:solidFill>
                <a:latin typeface="Lucida Sans Unicode"/>
                <a:cs typeface="Lucida Sans Unicode"/>
              </a:rPr>
              <a:t>P</a:t>
            </a:r>
            <a:r>
              <a:rPr sz="5450" spc="-65" dirty="0">
                <a:solidFill>
                  <a:srgbClr val="EC7333"/>
                </a:solidFill>
                <a:latin typeface="Lucida Sans Unicode"/>
                <a:cs typeface="Lucida Sans Unicode"/>
              </a:rPr>
              <a:t>oo</a:t>
            </a:r>
            <a:r>
              <a:rPr sz="5450" spc="-285" dirty="0">
                <a:solidFill>
                  <a:srgbClr val="EC7333"/>
                </a:solidFill>
                <a:latin typeface="Lucida Sans Unicode"/>
                <a:cs typeface="Lucida Sans Unicode"/>
              </a:rPr>
              <a:t>j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G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u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p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n</a:t>
            </a:r>
            <a:r>
              <a:rPr sz="5450" spc="-85" dirty="0">
                <a:solidFill>
                  <a:srgbClr val="EC7333"/>
                </a:solidFill>
                <a:latin typeface="Lucida Sans Unicode"/>
                <a:cs typeface="Lucida Sans Unicode"/>
              </a:rPr>
              <a:t>d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30" dirty="0">
                <a:solidFill>
                  <a:srgbClr val="EC7333"/>
                </a:solidFill>
                <a:latin typeface="Lucida Sans Unicode"/>
                <a:cs typeface="Lucida Sans Unicode"/>
              </a:rPr>
              <a:t>n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h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170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p</a:t>
            </a:r>
            <a:r>
              <a:rPr sz="5450" dirty="0">
                <a:solidFill>
                  <a:srgbClr val="EC7333"/>
                </a:solidFill>
                <a:latin typeface="Lucida Sans Unicode"/>
                <a:cs typeface="Lucida Sans Unicode"/>
              </a:rPr>
              <a:t>r</a:t>
            </a:r>
            <a:r>
              <a:rPr sz="5450" spc="-65" dirty="0">
                <a:solidFill>
                  <a:srgbClr val="EC7333"/>
                </a:solidFill>
                <a:latin typeface="Lucida Sans Unicode"/>
                <a:cs typeface="Lucida Sans Unicode"/>
              </a:rPr>
              <a:t>o</a:t>
            </a:r>
            <a:r>
              <a:rPr sz="5450" spc="-285" dirty="0">
                <a:solidFill>
                  <a:srgbClr val="EC7333"/>
                </a:solidFill>
                <a:latin typeface="Lucida Sans Unicode"/>
                <a:cs typeface="Lucida Sans Unicode"/>
              </a:rPr>
              <a:t>j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c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210" dirty="0">
                <a:solidFill>
                  <a:srgbClr val="EC7333"/>
                </a:solidFill>
                <a:latin typeface="Lucida Sans Unicode"/>
                <a:cs typeface="Lucida Sans Unicode"/>
              </a:rPr>
              <a:t>i  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h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v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u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ili</a:t>
            </a:r>
            <a:r>
              <a:rPr sz="5450" spc="-565" dirty="0">
                <a:solidFill>
                  <a:srgbClr val="EC7333"/>
                </a:solidFill>
                <a:latin typeface="Lucida Sans Unicode"/>
                <a:cs typeface="Lucida Sans Unicode"/>
              </a:rPr>
              <a:t>z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q</a:t>
            </a:r>
            <a:r>
              <a:rPr sz="5450" spc="-195" dirty="0">
                <a:solidFill>
                  <a:srgbClr val="EC7333"/>
                </a:solidFill>
                <a:latin typeface="Lucida Sans Unicode"/>
                <a:cs typeface="Lucida Sans Unicode"/>
              </a:rPr>
              <a:t>l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q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u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dirty="0">
                <a:solidFill>
                  <a:srgbClr val="EC7333"/>
                </a:solidFill>
                <a:latin typeface="Lucida Sans Unicode"/>
                <a:cs typeface="Lucida Sans Unicode"/>
              </a:rPr>
              <a:t>r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170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60" dirty="0">
                <a:solidFill>
                  <a:srgbClr val="EC7333"/>
                </a:solidFill>
                <a:latin typeface="Lucida Sans Unicode"/>
                <a:cs typeface="Lucida Sans Unicode"/>
              </a:rPr>
              <a:t>o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65" dirty="0">
                <a:solidFill>
                  <a:srgbClr val="EC7333"/>
                </a:solidFill>
                <a:latin typeface="Lucida Sans Unicode"/>
                <a:cs typeface="Lucida Sans Unicode"/>
              </a:rPr>
              <a:t>o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l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v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h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q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u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65" dirty="0">
                <a:solidFill>
                  <a:srgbClr val="EC7333"/>
                </a:solidFill>
                <a:latin typeface="Lucida Sans Unicode"/>
                <a:cs typeface="Lucida Sans Unicode"/>
              </a:rPr>
              <a:t>o</a:t>
            </a:r>
            <a:r>
              <a:rPr sz="5450" spc="-20" dirty="0">
                <a:solidFill>
                  <a:srgbClr val="EC7333"/>
                </a:solidFill>
                <a:latin typeface="Lucida Sans Unicode"/>
                <a:cs typeface="Lucida Sans Unicode"/>
              </a:rPr>
              <a:t>n  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w</a:t>
            </a:r>
            <a:r>
              <a:rPr sz="5450" spc="-35" dirty="0">
                <a:solidFill>
                  <a:srgbClr val="EC7333"/>
                </a:solidFill>
                <a:latin typeface="Lucida Sans Unicode"/>
                <a:cs typeface="Lucida Sans Unicode"/>
              </a:rPr>
              <a:t>h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c</a:t>
            </a:r>
            <a:r>
              <a:rPr sz="5450" spc="-30" dirty="0">
                <a:solidFill>
                  <a:srgbClr val="EC7333"/>
                </a:solidFill>
                <a:latin typeface="Lucida Sans Unicode"/>
                <a:cs typeface="Lucida Sans Unicode"/>
              </a:rPr>
              <a:t>h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dirty="0">
                <a:solidFill>
                  <a:srgbClr val="EC7333"/>
                </a:solidFill>
                <a:latin typeface="Lucida Sans Unicode"/>
                <a:cs typeface="Lucida Sans Unicode"/>
              </a:rPr>
              <a:t>r</a:t>
            </a:r>
            <a:r>
              <a:rPr sz="5450" spc="35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dirty="0">
                <a:solidFill>
                  <a:srgbClr val="EC7333"/>
                </a:solidFill>
                <a:latin typeface="Lucida Sans Unicode"/>
                <a:cs typeface="Lucida Sans Unicode"/>
              </a:rPr>
              <a:t>r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l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85" dirty="0">
                <a:solidFill>
                  <a:srgbClr val="EC7333"/>
                </a:solidFill>
                <a:latin typeface="Lucida Sans Unicode"/>
                <a:cs typeface="Lucida Sans Unicode"/>
              </a:rPr>
              <a:t>d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5" dirty="0">
                <a:solidFill>
                  <a:srgbClr val="EC7333"/>
                </a:solidFill>
                <a:latin typeface="Lucida Sans Unicode"/>
                <a:cs typeface="Lucida Sans Unicode"/>
              </a:rPr>
              <a:t>t</a:t>
            </a:r>
            <a:r>
              <a:rPr sz="5450" spc="-60" dirty="0">
                <a:solidFill>
                  <a:srgbClr val="EC7333"/>
                </a:solidFill>
                <a:latin typeface="Lucida Sans Unicode"/>
                <a:cs typeface="Lucida Sans Unicode"/>
              </a:rPr>
              <a:t>o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90" dirty="0">
                <a:solidFill>
                  <a:srgbClr val="EC7333"/>
                </a:solidFill>
                <a:latin typeface="Lucida Sans Unicode"/>
                <a:cs typeface="Lucida Sans Unicode"/>
              </a:rPr>
              <a:t>p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i</a:t>
            </a:r>
            <a:r>
              <a:rPr sz="5450" spc="-565" dirty="0">
                <a:solidFill>
                  <a:srgbClr val="EC7333"/>
                </a:solidFill>
                <a:latin typeface="Lucida Sans Unicode"/>
                <a:cs typeface="Lucida Sans Unicode"/>
              </a:rPr>
              <a:t>zz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305" dirty="0">
                <a:solidFill>
                  <a:srgbClr val="EC7333"/>
                </a:solidFill>
                <a:latin typeface="Lucida Sans Unicode"/>
                <a:cs typeface="Lucida Sans Unicode"/>
              </a:rPr>
              <a:t> </a:t>
            </a:r>
            <a:r>
              <a:rPr sz="5450" spc="-175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r>
              <a:rPr sz="5450" spc="25" dirty="0">
                <a:solidFill>
                  <a:srgbClr val="EC7333"/>
                </a:solidFill>
                <a:latin typeface="Lucida Sans Unicode"/>
                <a:cs typeface="Lucida Sans Unicode"/>
              </a:rPr>
              <a:t>a</a:t>
            </a:r>
            <a:r>
              <a:rPr sz="5450" spc="-200" dirty="0">
                <a:solidFill>
                  <a:srgbClr val="EC7333"/>
                </a:solidFill>
                <a:latin typeface="Lucida Sans Unicode"/>
                <a:cs typeface="Lucida Sans Unicode"/>
              </a:rPr>
              <a:t>l</a:t>
            </a:r>
            <a:r>
              <a:rPr sz="5450" spc="30" dirty="0">
                <a:solidFill>
                  <a:srgbClr val="EC7333"/>
                </a:solidFill>
                <a:latin typeface="Lucida Sans Unicode"/>
                <a:cs typeface="Lucida Sans Unicode"/>
              </a:rPr>
              <a:t>e</a:t>
            </a:r>
            <a:r>
              <a:rPr sz="5450" spc="-170" dirty="0">
                <a:solidFill>
                  <a:srgbClr val="EC7333"/>
                </a:solidFill>
                <a:latin typeface="Lucida Sans Unicode"/>
                <a:cs typeface="Lucida Sans Unicode"/>
              </a:rPr>
              <a:t>s</a:t>
            </a:r>
            <a:endParaRPr sz="5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7373" y="2221776"/>
            <a:ext cx="1666874" cy="13049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68800" y="9198851"/>
            <a:ext cx="819149" cy="6476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52048"/>
            <a:ext cx="2124074" cy="21716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781" y="7598408"/>
            <a:ext cx="1314449" cy="2247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43720" y="7295949"/>
            <a:ext cx="1396243" cy="155470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08532" y="148426"/>
            <a:ext cx="1974424" cy="2565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7986" y="9225006"/>
            <a:ext cx="2115664" cy="10619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681414" y="6313047"/>
            <a:ext cx="1260647" cy="11807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56685" y="3285997"/>
            <a:ext cx="215917" cy="2153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4206" y="2865482"/>
            <a:ext cx="1241573" cy="35788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741375" y="6866048"/>
            <a:ext cx="218532" cy="1935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47223" y="9602684"/>
            <a:ext cx="239024" cy="2015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86895" y="881828"/>
            <a:ext cx="195302" cy="1871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17806" y="3570057"/>
            <a:ext cx="201087" cy="1699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17611" y="3345935"/>
            <a:ext cx="191004" cy="1747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276756" y="6853945"/>
            <a:ext cx="212291" cy="18448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67710" y="3799039"/>
            <a:ext cx="178784" cy="1915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357732" y="3481628"/>
            <a:ext cx="190756" cy="18924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69762" y="4192016"/>
            <a:ext cx="195963" cy="20468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09176" y="3425788"/>
            <a:ext cx="211392" cy="19925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583770" y="9459940"/>
            <a:ext cx="206993" cy="17924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067068" y="5018467"/>
            <a:ext cx="182179" cy="18248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49323" y="6013772"/>
            <a:ext cx="203597" cy="1957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58640" y="5894945"/>
            <a:ext cx="201556" cy="2042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79159" y="4319038"/>
            <a:ext cx="199539" cy="21745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9716" y="1735341"/>
            <a:ext cx="217035" cy="2164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92882" y="5394864"/>
            <a:ext cx="217099" cy="19267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89393" y="1915154"/>
            <a:ext cx="191676" cy="1760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726740" y="9116800"/>
            <a:ext cx="186749" cy="2045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643172" y="4221937"/>
            <a:ext cx="199827" cy="20763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102580" y="2900549"/>
            <a:ext cx="199379" cy="1908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884248" y="2549119"/>
            <a:ext cx="192843" cy="20096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699460" y="4218983"/>
            <a:ext cx="210073" cy="19820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383812" y="2907791"/>
            <a:ext cx="191676" cy="18953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707528" y="2076099"/>
            <a:ext cx="191771" cy="16952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95314" y="8428615"/>
            <a:ext cx="209157" cy="20982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1235926" y="9598396"/>
            <a:ext cx="179261" cy="21001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133963" y="9014459"/>
            <a:ext cx="199741" cy="19610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928947" y="83582"/>
            <a:ext cx="192797" cy="18143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075053" y="1873036"/>
            <a:ext cx="194692" cy="21573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91664" y="6879293"/>
            <a:ext cx="203579" cy="19000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154174" y="2701583"/>
            <a:ext cx="189641" cy="20601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69788" y="2871390"/>
            <a:ext cx="207169" cy="18076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683923" y="3990478"/>
            <a:ext cx="206092" cy="19553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280176" y="6676420"/>
            <a:ext cx="199202" cy="17743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065" y="6445818"/>
            <a:ext cx="169384" cy="18648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88295" y="649796"/>
            <a:ext cx="200419" cy="20868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193008" y="7331729"/>
            <a:ext cx="201774" cy="18629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783178" y="7826668"/>
            <a:ext cx="211232" cy="20763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091544" y="148189"/>
            <a:ext cx="199668" cy="22012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97548" y="271685"/>
            <a:ext cx="201477" cy="19858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085386" y="3631710"/>
            <a:ext cx="216541" cy="20029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7866920" y="3285997"/>
            <a:ext cx="214525" cy="21535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347340" y="3671732"/>
            <a:ext cx="241596" cy="201538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7275595" y="3098848"/>
            <a:ext cx="195324" cy="18714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4927167" y="3570057"/>
            <a:ext cx="199623" cy="16999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6372216" y="2972112"/>
            <a:ext cx="189745" cy="189246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3305029" y="3848209"/>
            <a:ext cx="208984" cy="19925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737972" y="2559982"/>
            <a:ext cx="207796" cy="179336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6066600" y="4704296"/>
            <a:ext cx="180156" cy="199251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4498851" y="6855184"/>
            <a:ext cx="189230" cy="215900"/>
          </a:xfrm>
          <a:custGeom>
            <a:avLst/>
            <a:gdLst/>
            <a:ahLst/>
            <a:cxnLst/>
            <a:rect l="l" t="t" r="r" b="b"/>
            <a:pathLst>
              <a:path w="189230" h="215900">
                <a:moveTo>
                  <a:pt x="70717" y="215356"/>
                </a:moveTo>
                <a:lnTo>
                  <a:pt x="69289" y="215355"/>
                </a:lnTo>
                <a:lnTo>
                  <a:pt x="45204" y="198460"/>
                </a:lnTo>
                <a:lnTo>
                  <a:pt x="18440" y="158812"/>
                </a:lnTo>
                <a:lnTo>
                  <a:pt x="0" y="112964"/>
                </a:lnTo>
                <a:lnTo>
                  <a:pt x="887" y="77470"/>
                </a:lnTo>
                <a:lnTo>
                  <a:pt x="16548" y="54310"/>
                </a:lnTo>
                <a:lnTo>
                  <a:pt x="39648" y="28908"/>
                </a:lnTo>
                <a:lnTo>
                  <a:pt x="66518" y="8419"/>
                </a:lnTo>
                <a:lnTo>
                  <a:pt x="93486" y="0"/>
                </a:lnTo>
                <a:lnTo>
                  <a:pt x="98058" y="286"/>
                </a:lnTo>
                <a:lnTo>
                  <a:pt x="132322" y="19356"/>
                </a:lnTo>
                <a:lnTo>
                  <a:pt x="166817" y="50361"/>
                </a:lnTo>
                <a:lnTo>
                  <a:pt x="188702" y="87440"/>
                </a:lnTo>
                <a:lnTo>
                  <a:pt x="185132" y="124735"/>
                </a:lnTo>
                <a:lnTo>
                  <a:pt x="135701" y="175191"/>
                </a:lnTo>
                <a:lnTo>
                  <a:pt x="103639" y="196238"/>
                </a:lnTo>
                <a:lnTo>
                  <a:pt x="70717" y="215356"/>
                </a:lnTo>
                <a:close/>
              </a:path>
            </a:pathLst>
          </a:custGeom>
          <a:solidFill>
            <a:srgbClr val="F5AF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157077" y="6426664"/>
            <a:ext cx="205740" cy="182880"/>
          </a:xfrm>
          <a:custGeom>
            <a:avLst/>
            <a:gdLst/>
            <a:ahLst/>
            <a:cxnLst/>
            <a:rect l="l" t="t" r="r" b="b"/>
            <a:pathLst>
              <a:path w="205740" h="182879">
                <a:moveTo>
                  <a:pt x="110413" y="182481"/>
                </a:moveTo>
                <a:lnTo>
                  <a:pt x="83188" y="177256"/>
                </a:lnTo>
                <a:lnTo>
                  <a:pt x="58435" y="163291"/>
                </a:lnTo>
                <a:lnTo>
                  <a:pt x="35807" y="142627"/>
                </a:lnTo>
                <a:lnTo>
                  <a:pt x="14957" y="117397"/>
                </a:lnTo>
                <a:lnTo>
                  <a:pt x="12310" y="111420"/>
                </a:lnTo>
                <a:lnTo>
                  <a:pt x="5123" y="98503"/>
                </a:lnTo>
                <a:lnTo>
                  <a:pt x="2477" y="92526"/>
                </a:lnTo>
                <a:lnTo>
                  <a:pt x="0" y="85094"/>
                </a:lnTo>
                <a:lnTo>
                  <a:pt x="1743" y="75398"/>
                </a:lnTo>
                <a:lnTo>
                  <a:pt x="44417" y="32642"/>
                </a:lnTo>
                <a:lnTo>
                  <a:pt x="107377" y="4913"/>
                </a:lnTo>
                <a:lnTo>
                  <a:pt x="139375" y="0"/>
                </a:lnTo>
                <a:lnTo>
                  <a:pt x="146209" y="312"/>
                </a:lnTo>
                <a:lnTo>
                  <a:pt x="183316" y="17879"/>
                </a:lnTo>
                <a:lnTo>
                  <a:pt x="205587" y="73796"/>
                </a:lnTo>
                <a:lnTo>
                  <a:pt x="202310" y="109083"/>
                </a:lnTo>
                <a:lnTo>
                  <a:pt x="159381" y="167330"/>
                </a:lnTo>
                <a:lnTo>
                  <a:pt x="121923" y="181601"/>
                </a:lnTo>
                <a:lnTo>
                  <a:pt x="110413" y="182481"/>
                </a:lnTo>
                <a:close/>
              </a:path>
            </a:pathLst>
          </a:custGeom>
          <a:solidFill>
            <a:srgbClr val="F5AF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2393476" y="1370952"/>
            <a:ext cx="216456" cy="18772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716165" y="414906"/>
            <a:ext cx="213655" cy="18533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4031692" y="7284942"/>
            <a:ext cx="189220" cy="22069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176311" y="9453460"/>
            <a:ext cx="214298" cy="19248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0403612" y="9004166"/>
            <a:ext cx="215989" cy="216404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2163716" y="9255829"/>
            <a:ext cx="217100" cy="192676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5068047" y="9337682"/>
            <a:ext cx="239024" cy="20077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5411059" y="7998952"/>
            <a:ext cx="181769" cy="20049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4111330" y="5885988"/>
            <a:ext cx="197779" cy="21649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5537842" y="5435743"/>
            <a:ext cx="190469" cy="20230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4850795" y="4221937"/>
            <a:ext cx="201342" cy="207636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13311725" y="2900549"/>
            <a:ext cx="200025" cy="191135"/>
          </a:xfrm>
          <a:custGeom>
            <a:avLst/>
            <a:gdLst/>
            <a:ahLst/>
            <a:cxnLst/>
            <a:rect l="l" t="t" r="r" b="b"/>
            <a:pathLst>
              <a:path w="200025" h="191135">
                <a:moveTo>
                  <a:pt x="99781" y="190866"/>
                </a:moveTo>
                <a:lnTo>
                  <a:pt x="93683" y="190866"/>
                </a:lnTo>
                <a:lnTo>
                  <a:pt x="55905" y="182687"/>
                </a:lnTo>
                <a:lnTo>
                  <a:pt x="27067" y="161142"/>
                </a:lnTo>
                <a:lnTo>
                  <a:pt x="8115" y="130715"/>
                </a:lnTo>
                <a:lnTo>
                  <a:pt x="0" y="95893"/>
                </a:lnTo>
                <a:lnTo>
                  <a:pt x="3667" y="61161"/>
                </a:lnTo>
                <a:lnTo>
                  <a:pt x="50146" y="9910"/>
                </a:lnTo>
                <a:lnTo>
                  <a:pt x="99971" y="0"/>
                </a:lnTo>
                <a:lnTo>
                  <a:pt x="145653" y="11786"/>
                </a:lnTo>
                <a:lnTo>
                  <a:pt x="176863" y="33737"/>
                </a:lnTo>
                <a:lnTo>
                  <a:pt x="194533" y="62466"/>
                </a:lnTo>
                <a:lnTo>
                  <a:pt x="199596" y="94587"/>
                </a:lnTo>
                <a:lnTo>
                  <a:pt x="192986" y="126712"/>
                </a:lnTo>
                <a:lnTo>
                  <a:pt x="148481" y="177428"/>
                </a:lnTo>
                <a:lnTo>
                  <a:pt x="105973" y="190389"/>
                </a:lnTo>
                <a:lnTo>
                  <a:pt x="99781" y="190866"/>
                </a:lnTo>
                <a:close/>
              </a:path>
            </a:pathLst>
          </a:custGeom>
          <a:solidFill>
            <a:srgbClr val="F5AF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object 77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2094443" y="2549119"/>
            <a:ext cx="192843" cy="20096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3904703" y="4218983"/>
            <a:ext cx="209962" cy="198203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3246216" y="2240665"/>
            <a:ext cx="215210" cy="178002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1589055" y="2907791"/>
            <a:ext cx="194153" cy="18953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3416556" y="4909645"/>
            <a:ext cx="205750" cy="20258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1912674" y="2076099"/>
            <a:ext cx="194249" cy="16952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4571854" y="425007"/>
            <a:ext cx="205288" cy="216689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5042187" y="1433939"/>
            <a:ext cx="206585" cy="20982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7305493" y="3478293"/>
            <a:ext cx="198756" cy="196202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0501930" y="3677544"/>
            <a:ext cx="203604" cy="190008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4146810" y="1685981"/>
            <a:ext cx="189980" cy="20601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4664977" y="9586199"/>
            <a:ext cx="209568" cy="180765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4692366" y="5199709"/>
            <a:ext cx="207025" cy="195535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0581882" y="87966"/>
            <a:ext cx="205407" cy="189055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4943597" y="7172214"/>
            <a:ext cx="178609" cy="210496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15958204" y="6476216"/>
            <a:ext cx="188468" cy="192390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17522007" y="5894850"/>
            <a:ext cx="185855" cy="204492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14219970" y="8531147"/>
            <a:ext cx="228874" cy="196583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3299799" y="148189"/>
            <a:ext cx="201681" cy="220120"/>
          </a:xfrm>
          <a:prstGeom prst="rect">
            <a:avLst/>
          </a:prstGeom>
        </p:spPr>
      </p:pic>
      <p:grpSp>
        <p:nvGrpSpPr>
          <p:cNvPr id="96" name="object 96"/>
          <p:cNvGrpSpPr/>
          <p:nvPr/>
        </p:nvGrpSpPr>
        <p:grpSpPr>
          <a:xfrm>
            <a:off x="8703363" y="1976526"/>
            <a:ext cx="7153275" cy="7248525"/>
            <a:chOff x="8703363" y="1976526"/>
            <a:chExt cx="7153275" cy="7248525"/>
          </a:xfrm>
        </p:grpSpPr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4295582" y="3631710"/>
              <a:ext cx="216637" cy="20029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703363" y="1976526"/>
              <a:ext cx="7153274" cy="724852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2063953" y="4406070"/>
              <a:ext cx="214621" cy="21521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2330373" y="4811353"/>
              <a:ext cx="216152" cy="19340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171308" y="7386371"/>
              <a:ext cx="241706" cy="20140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1472452" y="4621281"/>
              <a:ext cx="195412" cy="18702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122859" y="4167527"/>
              <a:ext cx="199714" cy="16988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0568566" y="4745837"/>
              <a:ext cx="189832" cy="18911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4832150" y="7564159"/>
              <a:ext cx="206249" cy="21092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123922" y="5318053"/>
              <a:ext cx="190557" cy="2021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10902426" y="5892554"/>
              <a:ext cx="205383" cy="21654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0260238" y="5314244"/>
              <a:ext cx="179640" cy="20987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5109303" y="6508955"/>
              <a:ext cx="214629" cy="215265"/>
            </a:xfrm>
            <a:custGeom>
              <a:avLst/>
              <a:gdLst/>
              <a:ahLst/>
              <a:cxnLst/>
              <a:rect l="l" t="t" r="r" b="b"/>
              <a:pathLst>
                <a:path w="214630" h="215265">
                  <a:moveTo>
                    <a:pt x="66639" y="215211"/>
                  </a:moveTo>
                  <a:lnTo>
                    <a:pt x="36205" y="210734"/>
                  </a:lnTo>
                  <a:lnTo>
                    <a:pt x="12741" y="196178"/>
                  </a:lnTo>
                  <a:lnTo>
                    <a:pt x="0" y="169855"/>
                  </a:lnTo>
                  <a:lnTo>
                    <a:pt x="1733" y="130079"/>
                  </a:lnTo>
                  <a:lnTo>
                    <a:pt x="11873" y="98004"/>
                  </a:lnTo>
                  <a:lnTo>
                    <a:pt x="28527" y="65956"/>
                  </a:lnTo>
                  <a:lnTo>
                    <a:pt x="47987" y="34854"/>
                  </a:lnTo>
                  <a:lnTo>
                    <a:pt x="66544" y="5618"/>
                  </a:lnTo>
                  <a:lnTo>
                    <a:pt x="69021" y="666"/>
                  </a:lnTo>
                  <a:lnTo>
                    <a:pt x="76456" y="666"/>
                  </a:lnTo>
                  <a:lnTo>
                    <a:pt x="79316" y="190"/>
                  </a:lnTo>
                  <a:lnTo>
                    <a:pt x="82556" y="0"/>
                  </a:lnTo>
                  <a:lnTo>
                    <a:pt x="86273" y="0"/>
                  </a:lnTo>
                  <a:lnTo>
                    <a:pt x="118676" y="3761"/>
                  </a:lnTo>
                  <a:lnTo>
                    <a:pt x="155826" y="14236"/>
                  </a:lnTo>
                  <a:lnTo>
                    <a:pt x="188794" y="30210"/>
                  </a:lnTo>
                  <a:lnTo>
                    <a:pt x="208556" y="50470"/>
                  </a:lnTo>
                  <a:lnTo>
                    <a:pt x="214622" y="81149"/>
                  </a:lnTo>
                  <a:lnTo>
                    <a:pt x="206400" y="118854"/>
                  </a:lnTo>
                  <a:lnTo>
                    <a:pt x="189296" y="154720"/>
                  </a:lnTo>
                  <a:lnTo>
                    <a:pt x="147352" y="193919"/>
                  </a:lnTo>
                  <a:lnTo>
                    <a:pt x="94223" y="212530"/>
                  </a:lnTo>
                  <a:lnTo>
                    <a:pt x="66639" y="215211"/>
                  </a:lnTo>
                  <a:close/>
                </a:path>
              </a:pathLst>
            </a:custGeom>
            <a:solidFill>
              <a:srgbClr val="F5AF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5375628" y="6914239"/>
              <a:ext cx="216152" cy="1934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3589029" y="6137286"/>
              <a:ext cx="241706" cy="20140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4517707" y="6724167"/>
              <a:ext cx="195580" cy="187325"/>
            </a:xfrm>
            <a:custGeom>
              <a:avLst/>
              <a:gdLst/>
              <a:ahLst/>
              <a:cxnLst/>
              <a:rect l="l" t="t" r="r" b="b"/>
              <a:pathLst>
                <a:path w="195580" h="187325">
                  <a:moveTo>
                    <a:pt x="102863" y="187024"/>
                  </a:moveTo>
                  <a:lnTo>
                    <a:pt x="96129" y="186920"/>
                  </a:lnTo>
                  <a:lnTo>
                    <a:pt x="89234" y="186619"/>
                  </a:lnTo>
                  <a:lnTo>
                    <a:pt x="75033" y="185500"/>
                  </a:lnTo>
                  <a:lnTo>
                    <a:pt x="61126" y="182095"/>
                  </a:lnTo>
                  <a:lnTo>
                    <a:pt x="42055" y="178680"/>
                  </a:lnTo>
                  <a:lnTo>
                    <a:pt x="8055" y="153558"/>
                  </a:lnTo>
                  <a:lnTo>
                    <a:pt x="6080" y="109635"/>
                  </a:lnTo>
                  <a:lnTo>
                    <a:pt x="2787" y="90941"/>
                  </a:lnTo>
                  <a:lnTo>
                    <a:pt x="1045" y="77122"/>
                  </a:lnTo>
                  <a:lnTo>
                    <a:pt x="0" y="62599"/>
                  </a:lnTo>
                  <a:lnTo>
                    <a:pt x="348" y="48557"/>
                  </a:lnTo>
                  <a:lnTo>
                    <a:pt x="23964" y="8812"/>
                  </a:lnTo>
                  <a:lnTo>
                    <a:pt x="69695" y="0"/>
                  </a:lnTo>
                  <a:lnTo>
                    <a:pt x="88724" y="1031"/>
                  </a:lnTo>
                  <a:lnTo>
                    <a:pt x="137270" y="13712"/>
                  </a:lnTo>
                  <a:lnTo>
                    <a:pt x="181470" y="71574"/>
                  </a:lnTo>
                  <a:lnTo>
                    <a:pt x="195412" y="110999"/>
                  </a:lnTo>
                  <a:lnTo>
                    <a:pt x="192073" y="140649"/>
                  </a:lnTo>
                  <a:lnTo>
                    <a:pt x="174046" y="163161"/>
                  </a:lnTo>
                  <a:lnTo>
                    <a:pt x="153080" y="177406"/>
                  </a:lnTo>
                  <a:lnTo>
                    <a:pt x="129307" y="184867"/>
                  </a:lnTo>
                  <a:lnTo>
                    <a:pt x="102863" y="187024"/>
                  </a:lnTo>
                  <a:close/>
                </a:path>
              </a:pathLst>
            </a:custGeom>
            <a:solidFill>
              <a:srgbClr val="F5AF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2168209" y="6270413"/>
              <a:ext cx="199714" cy="16988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3613917" y="6848723"/>
              <a:ext cx="189832" cy="18911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3150021" y="8143422"/>
              <a:ext cx="206249" cy="21092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2169177" y="7420939"/>
              <a:ext cx="190557" cy="20216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3947681" y="7995440"/>
              <a:ext cx="205383" cy="21654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3305492" y="7417130"/>
              <a:ext cx="179640" cy="2098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2960917" y="2687137"/>
              <a:ext cx="214621" cy="215211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3227242" y="3092421"/>
              <a:ext cx="216535" cy="193675"/>
            </a:xfrm>
            <a:custGeom>
              <a:avLst/>
              <a:gdLst/>
              <a:ahLst/>
              <a:cxnLst/>
              <a:rect l="l" t="t" r="r" b="b"/>
              <a:pathLst>
                <a:path w="216534" h="193675">
                  <a:moveTo>
                    <a:pt x="113503" y="193404"/>
                  </a:moveTo>
                  <a:lnTo>
                    <a:pt x="111788" y="193404"/>
                  </a:lnTo>
                  <a:lnTo>
                    <a:pt x="110263" y="193119"/>
                  </a:lnTo>
                  <a:lnTo>
                    <a:pt x="57985" y="156504"/>
                  </a:lnTo>
                  <a:lnTo>
                    <a:pt x="14381" y="112938"/>
                  </a:lnTo>
                  <a:lnTo>
                    <a:pt x="0" y="75161"/>
                  </a:lnTo>
                  <a:lnTo>
                    <a:pt x="1895" y="63230"/>
                  </a:lnTo>
                  <a:lnTo>
                    <a:pt x="44167" y="21573"/>
                  </a:lnTo>
                  <a:lnTo>
                    <a:pt x="93803" y="2394"/>
                  </a:lnTo>
                  <a:lnTo>
                    <a:pt x="118460" y="0"/>
                  </a:lnTo>
                  <a:lnTo>
                    <a:pt x="123797" y="0"/>
                  </a:lnTo>
                  <a:lnTo>
                    <a:pt x="165730" y="14056"/>
                  </a:lnTo>
                  <a:lnTo>
                    <a:pt x="209615" y="72784"/>
                  </a:lnTo>
                  <a:lnTo>
                    <a:pt x="216152" y="117985"/>
                  </a:lnTo>
                  <a:lnTo>
                    <a:pt x="203772" y="140616"/>
                  </a:lnTo>
                  <a:lnTo>
                    <a:pt x="174585" y="165336"/>
                  </a:lnTo>
                  <a:lnTo>
                    <a:pt x="140519" y="185236"/>
                  </a:lnTo>
                  <a:lnTo>
                    <a:pt x="113503" y="193404"/>
                  </a:lnTo>
                  <a:close/>
                </a:path>
              </a:pathLst>
            </a:custGeom>
            <a:solidFill>
              <a:srgbClr val="F5AF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2369321" y="2902349"/>
              <a:ext cx="195412" cy="18702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4855206" y="2950724"/>
              <a:ext cx="214622" cy="21521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5121626" y="3356007"/>
              <a:ext cx="216152" cy="19340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4263706" y="3165935"/>
              <a:ext cx="195412" cy="187024"/>
            </a:xfrm>
            <a:prstGeom prst="rect">
              <a:avLst/>
            </a:prstGeom>
          </p:spPr>
        </p:pic>
      </p:grpSp>
      <p:sp>
        <p:nvSpPr>
          <p:cNvPr id="125" name="object 125"/>
          <p:cNvSpPr txBox="1">
            <a:spLocks noGrp="1"/>
          </p:cNvSpPr>
          <p:nvPr>
            <p:ph type="title"/>
          </p:nvPr>
        </p:nvSpPr>
        <p:spPr>
          <a:xfrm>
            <a:off x="6740948" y="807104"/>
            <a:ext cx="48063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15" dirty="0">
                <a:solidFill>
                  <a:srgbClr val="2E531B"/>
                </a:solidFill>
                <a:latin typeface="Verdana"/>
                <a:cs typeface="Verdana"/>
              </a:rPr>
              <a:t>Project</a:t>
            </a:r>
            <a:r>
              <a:rPr sz="6000" spc="-810" dirty="0">
                <a:solidFill>
                  <a:srgbClr val="2E531B"/>
                </a:solidFill>
                <a:latin typeface="Verdana"/>
                <a:cs typeface="Verdana"/>
              </a:rPr>
              <a:t> </a:t>
            </a:r>
            <a:r>
              <a:rPr sz="6000" spc="-805" dirty="0">
                <a:solidFill>
                  <a:srgbClr val="2E531B"/>
                </a:solidFill>
                <a:latin typeface="Verdana"/>
                <a:cs typeface="Verdana"/>
              </a:rPr>
              <a:t>Purpose: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430876" y="2761709"/>
            <a:ext cx="6489065" cy="652589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 algn="ctr">
              <a:lnSpc>
                <a:spcPts val="4650"/>
              </a:lnSpc>
              <a:spcBef>
                <a:spcPts val="234"/>
              </a:spcBef>
            </a:pPr>
            <a:r>
              <a:rPr sz="3900" b="1" spc="-30" dirty="0">
                <a:solidFill>
                  <a:srgbClr val="2E531B"/>
                </a:solidFill>
                <a:latin typeface="Tahoma"/>
                <a:cs typeface="Tahoma"/>
              </a:rPr>
              <a:t>The </a:t>
            </a:r>
            <a:r>
              <a:rPr sz="3900" b="1" spc="35" dirty="0">
                <a:solidFill>
                  <a:srgbClr val="2E531B"/>
                </a:solidFill>
                <a:latin typeface="Tahoma"/>
                <a:cs typeface="Tahoma"/>
              </a:rPr>
              <a:t>primary </a:t>
            </a:r>
            <a:r>
              <a:rPr sz="3900" b="1" spc="-30" dirty="0">
                <a:solidFill>
                  <a:srgbClr val="2E531B"/>
                </a:solidFill>
                <a:latin typeface="Tahoma"/>
                <a:cs typeface="Tahoma"/>
              </a:rPr>
              <a:t>objective </a:t>
            </a:r>
            <a:r>
              <a:rPr sz="3900" b="1" spc="10" dirty="0">
                <a:solidFill>
                  <a:srgbClr val="2E531B"/>
                </a:solidFill>
                <a:latin typeface="Tahoma"/>
                <a:cs typeface="Tahoma"/>
              </a:rPr>
              <a:t>of </a:t>
            </a:r>
            <a:r>
              <a:rPr sz="3900" b="1" spc="15" dirty="0">
                <a:solidFill>
                  <a:srgbClr val="2E531B"/>
                </a:solidFill>
                <a:latin typeface="Tahoma"/>
                <a:cs typeface="Tahoma"/>
              </a:rPr>
              <a:t> this </a:t>
            </a:r>
            <a:r>
              <a:rPr sz="3900" b="1" spc="-20" dirty="0">
                <a:solidFill>
                  <a:srgbClr val="2E531B"/>
                </a:solidFill>
                <a:latin typeface="Tahoma"/>
                <a:cs typeface="Tahoma"/>
              </a:rPr>
              <a:t>project </a:t>
            </a:r>
            <a:r>
              <a:rPr sz="3900" b="1" spc="-30" dirty="0">
                <a:solidFill>
                  <a:srgbClr val="2E531B"/>
                </a:solidFill>
                <a:latin typeface="Tahoma"/>
                <a:cs typeface="Tahoma"/>
              </a:rPr>
              <a:t>is </a:t>
            </a:r>
            <a:r>
              <a:rPr sz="3900" b="1" spc="35" dirty="0">
                <a:solidFill>
                  <a:srgbClr val="2E531B"/>
                </a:solidFill>
                <a:latin typeface="Tahoma"/>
                <a:cs typeface="Tahoma"/>
              </a:rPr>
              <a:t>to </a:t>
            </a:r>
            <a:r>
              <a:rPr sz="3900" b="1" spc="-15" dirty="0">
                <a:solidFill>
                  <a:srgbClr val="2E531B"/>
                </a:solidFill>
                <a:latin typeface="Tahoma"/>
                <a:cs typeface="Tahoma"/>
              </a:rPr>
              <a:t>analyze </a:t>
            </a:r>
            <a:r>
              <a:rPr sz="3900" b="1" spc="-1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-55" dirty="0">
                <a:solidFill>
                  <a:srgbClr val="2E531B"/>
                </a:solidFill>
                <a:latin typeface="Tahoma"/>
                <a:cs typeface="Tahoma"/>
              </a:rPr>
              <a:t>pizza</a:t>
            </a:r>
            <a:r>
              <a:rPr sz="3900" b="1" spc="-15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-25" dirty="0">
                <a:solidFill>
                  <a:srgbClr val="2E531B"/>
                </a:solidFill>
                <a:latin typeface="Tahoma"/>
                <a:cs typeface="Tahoma"/>
              </a:rPr>
              <a:t>sales</a:t>
            </a:r>
            <a:r>
              <a:rPr sz="3900" b="1" spc="-14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30" dirty="0">
                <a:solidFill>
                  <a:srgbClr val="2E531B"/>
                </a:solidFill>
                <a:latin typeface="Tahoma"/>
                <a:cs typeface="Tahoma"/>
              </a:rPr>
              <a:t>data</a:t>
            </a:r>
            <a:r>
              <a:rPr sz="3900" b="1" spc="-15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35" dirty="0">
                <a:solidFill>
                  <a:srgbClr val="2E531B"/>
                </a:solidFill>
                <a:latin typeface="Tahoma"/>
                <a:cs typeface="Tahoma"/>
              </a:rPr>
              <a:t>to</a:t>
            </a:r>
            <a:r>
              <a:rPr sz="3900" b="1" spc="-14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-10" dirty="0">
                <a:solidFill>
                  <a:srgbClr val="2E531B"/>
                </a:solidFill>
                <a:latin typeface="Tahoma"/>
                <a:cs typeface="Tahoma"/>
              </a:rPr>
              <a:t>answer </a:t>
            </a:r>
            <a:r>
              <a:rPr sz="3900" b="1" spc="-113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a </a:t>
            </a:r>
            <a:r>
              <a:rPr sz="3900" b="1" spc="-15" dirty="0">
                <a:solidFill>
                  <a:srgbClr val="2E531B"/>
                </a:solidFill>
                <a:latin typeface="Tahoma"/>
                <a:cs typeface="Tahoma"/>
              </a:rPr>
              <a:t>series </a:t>
            </a:r>
            <a:r>
              <a:rPr sz="3900" b="1" spc="10" dirty="0">
                <a:solidFill>
                  <a:srgbClr val="2E531B"/>
                </a:solidFill>
                <a:latin typeface="Tahoma"/>
                <a:cs typeface="Tahoma"/>
              </a:rPr>
              <a:t>of </a:t>
            </a:r>
            <a:r>
              <a:rPr sz="3900" b="1" spc="-60" dirty="0">
                <a:solidFill>
                  <a:srgbClr val="2E531B"/>
                </a:solidFill>
                <a:latin typeface="Tahoma"/>
                <a:cs typeface="Tahoma"/>
              </a:rPr>
              <a:t>business- </a:t>
            </a:r>
            <a:r>
              <a:rPr sz="3900" b="1" spc="-5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related </a:t>
            </a:r>
            <a:r>
              <a:rPr sz="3900" b="1" spc="-5" dirty="0">
                <a:solidFill>
                  <a:srgbClr val="2E531B"/>
                </a:solidFill>
                <a:latin typeface="Tahoma"/>
                <a:cs typeface="Tahoma"/>
              </a:rPr>
              <a:t>questions. </a:t>
            </a:r>
            <a:r>
              <a:rPr sz="3900" b="1" spc="-45" dirty="0">
                <a:solidFill>
                  <a:srgbClr val="2E531B"/>
                </a:solidFill>
                <a:latin typeface="Tahoma"/>
                <a:cs typeface="Tahoma"/>
              </a:rPr>
              <a:t>By </a:t>
            </a:r>
            <a:r>
              <a:rPr sz="3900" b="1" spc="-4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-35" dirty="0">
                <a:solidFill>
                  <a:srgbClr val="2E531B"/>
                </a:solidFill>
                <a:latin typeface="Tahoma"/>
                <a:cs typeface="Tahoma"/>
              </a:rPr>
              <a:t>doing </a:t>
            </a:r>
            <a:r>
              <a:rPr sz="3900" b="1" spc="-60" dirty="0">
                <a:solidFill>
                  <a:srgbClr val="2E531B"/>
                </a:solidFill>
                <a:latin typeface="Tahoma"/>
                <a:cs typeface="Tahoma"/>
              </a:rPr>
              <a:t>so, </a:t>
            </a:r>
            <a:r>
              <a:rPr sz="3900" b="1" spc="-75" dirty="0">
                <a:solidFill>
                  <a:srgbClr val="2E531B"/>
                </a:solidFill>
                <a:latin typeface="Tahoma"/>
                <a:cs typeface="Tahoma"/>
              </a:rPr>
              <a:t>we </a:t>
            </a:r>
            <a:r>
              <a:rPr sz="3900" b="1" spc="10" dirty="0">
                <a:solidFill>
                  <a:srgbClr val="2E531B"/>
                </a:solidFill>
                <a:latin typeface="Tahoma"/>
                <a:cs typeface="Tahoma"/>
              </a:rPr>
              <a:t>can </a:t>
            </a:r>
            <a:r>
              <a:rPr sz="3900" b="1" spc="15" dirty="0">
                <a:solidFill>
                  <a:srgbClr val="2E531B"/>
                </a:solidFill>
                <a:latin typeface="Tahoma"/>
                <a:cs typeface="Tahoma"/>
              </a:rPr>
              <a:t>uncover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5" dirty="0">
                <a:solidFill>
                  <a:srgbClr val="2E531B"/>
                </a:solidFill>
                <a:latin typeface="Tahoma"/>
                <a:cs typeface="Tahoma"/>
              </a:rPr>
              <a:t>valuable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trends </a:t>
            </a:r>
            <a:r>
              <a:rPr sz="3900" b="1" spc="30" dirty="0">
                <a:solidFill>
                  <a:srgbClr val="2E531B"/>
                </a:solidFill>
                <a:latin typeface="Tahoma"/>
                <a:cs typeface="Tahoma"/>
              </a:rPr>
              <a:t>and </a:t>
            </a:r>
            <a:r>
              <a:rPr sz="3900" b="1" spc="3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25" dirty="0">
                <a:solidFill>
                  <a:srgbClr val="2E531B"/>
                </a:solidFill>
                <a:latin typeface="Tahoma"/>
                <a:cs typeface="Tahoma"/>
              </a:rPr>
              <a:t>patterns </a:t>
            </a:r>
            <a:r>
              <a:rPr sz="3900" b="1" spc="55" dirty="0">
                <a:solidFill>
                  <a:srgbClr val="2E531B"/>
                </a:solidFill>
                <a:latin typeface="Tahoma"/>
                <a:cs typeface="Tahoma"/>
              </a:rPr>
              <a:t>that </a:t>
            </a:r>
            <a:r>
              <a:rPr sz="3900" b="1" spc="10" dirty="0">
                <a:solidFill>
                  <a:srgbClr val="2E531B"/>
                </a:solidFill>
                <a:latin typeface="Tahoma"/>
                <a:cs typeface="Tahoma"/>
              </a:rPr>
              <a:t>can </a:t>
            </a:r>
            <a:r>
              <a:rPr sz="3900" b="1" spc="15" dirty="0">
                <a:solidFill>
                  <a:srgbClr val="2E531B"/>
                </a:solidFill>
                <a:latin typeface="Tahoma"/>
                <a:cs typeface="Tahoma"/>
              </a:rPr>
              <a:t>help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 improve </a:t>
            </a:r>
            <a:r>
              <a:rPr sz="3900" b="1" spc="-25" dirty="0">
                <a:solidFill>
                  <a:srgbClr val="2E531B"/>
                </a:solidFill>
                <a:latin typeface="Tahoma"/>
                <a:cs typeface="Tahoma"/>
              </a:rPr>
              <a:t>sales </a:t>
            </a:r>
            <a:r>
              <a:rPr sz="3900" b="1" spc="-20" dirty="0">
                <a:solidFill>
                  <a:srgbClr val="2E531B"/>
                </a:solidFill>
                <a:latin typeface="Tahoma"/>
                <a:cs typeface="Tahoma"/>
              </a:rPr>
              <a:t>strategies </a:t>
            </a:r>
            <a:r>
              <a:rPr sz="3900" b="1" spc="-1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30" dirty="0">
                <a:solidFill>
                  <a:srgbClr val="2E531B"/>
                </a:solidFill>
                <a:latin typeface="Tahoma"/>
                <a:cs typeface="Tahoma"/>
              </a:rPr>
              <a:t>and </a:t>
            </a:r>
            <a:r>
              <a:rPr sz="3900" b="1" spc="20" dirty="0">
                <a:solidFill>
                  <a:srgbClr val="2E531B"/>
                </a:solidFill>
                <a:latin typeface="Tahoma"/>
                <a:cs typeface="Tahoma"/>
              </a:rPr>
              <a:t>customer </a:t>
            </a:r>
            <a:r>
              <a:rPr sz="3900" b="1" spc="25" dirty="0">
                <a:solidFill>
                  <a:srgbClr val="2E531B"/>
                </a:solidFill>
                <a:latin typeface="Tahoma"/>
                <a:cs typeface="Tahoma"/>
              </a:rPr>
              <a:t> </a:t>
            </a:r>
            <a:r>
              <a:rPr sz="3900" b="1" spc="-5" dirty="0">
                <a:solidFill>
                  <a:srgbClr val="2E531B"/>
                </a:solidFill>
                <a:latin typeface="Tahoma"/>
                <a:cs typeface="Tahoma"/>
              </a:rPr>
              <a:t>satisfaction.</a:t>
            </a:r>
            <a:endParaRPr sz="3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926" y="378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3872" y="6851929"/>
            <a:ext cx="1523999" cy="34350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433" y="145702"/>
            <a:ext cx="2247899" cy="1314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10550" y="0"/>
            <a:ext cx="1676399" cy="1533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3225" y="1604763"/>
            <a:ext cx="1050815" cy="29845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8683605"/>
            <a:ext cx="1748053" cy="16033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537604" y="1645718"/>
            <a:ext cx="1492611" cy="13715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43806" y="158330"/>
            <a:ext cx="214241" cy="192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5164" y="164999"/>
            <a:ext cx="206922" cy="1792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530724" y="265802"/>
            <a:ext cx="238942" cy="2007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7372" y="343739"/>
            <a:ext cx="203185" cy="2166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54632" y="355649"/>
            <a:ext cx="217025" cy="1926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20441" y="482749"/>
            <a:ext cx="186685" cy="2045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784642" y="403383"/>
            <a:ext cx="209087" cy="209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61844" y="494658"/>
            <a:ext cx="209497" cy="1807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915247" y="583552"/>
            <a:ext cx="215915" cy="2163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198330" y="593651"/>
            <a:ext cx="199674" cy="1960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84418" y="727611"/>
            <a:ext cx="198708" cy="19636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87306" y="1076421"/>
            <a:ext cx="228795" cy="1965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294340" y="1076421"/>
            <a:ext cx="227838" cy="1965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43711" y="1604543"/>
            <a:ext cx="181707" cy="2004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137614" y="2285871"/>
            <a:ext cx="201706" cy="18626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414173" y="2421165"/>
            <a:ext cx="178548" cy="21046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848679" y="2733388"/>
            <a:ext cx="188638" cy="2153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043039" y="2765401"/>
            <a:ext cx="212220" cy="18445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053045" y="2949953"/>
            <a:ext cx="199135" cy="17740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390054" y="3135172"/>
            <a:ext cx="188404" cy="19236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173796" y="3194720"/>
            <a:ext cx="205517" cy="18236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679631" y="3594218"/>
            <a:ext cx="203528" cy="1956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6271816" y="3704549"/>
            <a:ext cx="201486" cy="2041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287318" y="4602633"/>
            <a:ext cx="182118" cy="18245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952741" y="5267096"/>
            <a:ext cx="199470" cy="21742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6967327" y="5285961"/>
            <a:ext cx="200350" cy="20865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1643567" y="5617430"/>
            <a:ext cx="206023" cy="19550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0287549" y="5812844"/>
            <a:ext cx="178723" cy="19150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947941" y="5930226"/>
            <a:ext cx="241514" cy="20151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829343" y="5935942"/>
            <a:ext cx="203536" cy="18998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036507" y="5935942"/>
            <a:ext cx="203510" cy="18998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023955" y="5971385"/>
            <a:ext cx="216562" cy="20027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09684" y="6063423"/>
            <a:ext cx="199555" cy="16997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029543" y="6128974"/>
            <a:ext cx="198688" cy="19608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984979" y="6132499"/>
            <a:ext cx="190691" cy="18922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5611665" y="6178327"/>
            <a:ext cx="211320" cy="19922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4923853" y="6282751"/>
            <a:ext cx="190940" cy="1746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56033" y="6302093"/>
            <a:ext cx="214451" cy="21532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9661653" y="6302093"/>
            <a:ext cx="215844" cy="21532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66258" y="6517515"/>
            <a:ext cx="195257" cy="18702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975000" y="6641947"/>
            <a:ext cx="189681" cy="18922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752038" y="6706068"/>
            <a:ext cx="194087" cy="18941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956629" y="6706068"/>
            <a:ext cx="191611" cy="18941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88295" y="6707593"/>
            <a:ext cx="215981" cy="19350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4230743" y="6711880"/>
            <a:ext cx="199312" cy="19083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6732845" y="6745323"/>
            <a:ext cx="214298" cy="19246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7649731" y="6751134"/>
            <a:ext cx="207099" cy="180741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1189922" y="6895670"/>
            <a:ext cx="189576" cy="20598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5455196" y="7053258"/>
            <a:ext cx="192778" cy="20094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588268" y="7064025"/>
            <a:ext cx="207725" cy="17931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2293268" y="7210656"/>
            <a:ext cx="179497" cy="20999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417771" y="7214468"/>
            <a:ext cx="190406" cy="20227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625868" y="7789371"/>
            <a:ext cx="205219" cy="21666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1625356" y="7937434"/>
            <a:ext cx="207428" cy="21103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602758" y="9202714"/>
            <a:ext cx="213582" cy="18531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7747617" y="9525894"/>
            <a:ext cx="205337" cy="18902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034445" y="9587157"/>
            <a:ext cx="201612" cy="22009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4241487" y="9587157"/>
            <a:ext cx="199600" cy="220090"/>
          </a:xfrm>
          <a:prstGeom prst="rect">
            <a:avLst/>
          </a:prstGeom>
        </p:spPr>
      </p:pic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5636494" y="807104"/>
            <a:ext cx="70148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15" dirty="0">
                <a:solidFill>
                  <a:srgbClr val="EC7333"/>
                </a:solidFill>
                <a:latin typeface="Verdana"/>
                <a:cs typeface="Verdana"/>
              </a:rPr>
              <a:t>Total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875" dirty="0">
                <a:solidFill>
                  <a:srgbClr val="EC7333"/>
                </a:solidFill>
                <a:latin typeface="Verdana"/>
                <a:cs typeface="Verdana"/>
              </a:rPr>
              <a:t>Number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760" dirty="0">
                <a:solidFill>
                  <a:srgbClr val="EC7333"/>
                </a:solidFill>
                <a:latin typeface="Verdana"/>
                <a:cs typeface="Verdana"/>
              </a:rPr>
              <a:t>of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675" dirty="0">
                <a:solidFill>
                  <a:srgbClr val="EC7333"/>
                </a:solidFill>
                <a:latin typeface="Verdana"/>
                <a:cs typeface="Verdana"/>
              </a:rPr>
              <a:t>Orders</a:t>
            </a:r>
            <a:endParaRPr sz="6000">
              <a:latin typeface="Verdana"/>
              <a:cs typeface="Verdana"/>
            </a:endParaRPr>
          </a:p>
        </p:txBody>
      </p:sp>
      <p:pic>
        <p:nvPicPr>
          <p:cNvPr id="68" name="object 68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5099889" y="7877104"/>
            <a:ext cx="1952602" cy="194309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3344745" y="1536000"/>
            <a:ext cx="1952612" cy="194309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5789713" y="3199793"/>
            <a:ext cx="1943099" cy="194309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1823064" y="3018272"/>
            <a:ext cx="207496" cy="17685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1240073" y="2852225"/>
            <a:ext cx="189403" cy="20307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6988019" y="2680802"/>
            <a:ext cx="189368" cy="20316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6387031" y="2846942"/>
            <a:ext cx="207401" cy="17675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240795" y="3199793"/>
            <a:ext cx="9877424" cy="3019424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2665736" y="6987055"/>
            <a:ext cx="11180478" cy="3029570"/>
            <a:chOff x="2665736" y="6987055"/>
            <a:chExt cx="11180478" cy="3029570"/>
          </a:xfrm>
        </p:grpSpPr>
        <p:pic>
          <p:nvPicPr>
            <p:cNvPr id="77" name="object 7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665736" y="8073526"/>
              <a:ext cx="1952612" cy="194309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0683915" y="7255212"/>
              <a:ext cx="3162299" cy="173354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12238994" y="6987055"/>
              <a:ext cx="709930" cy="47625"/>
            </a:xfrm>
            <a:custGeom>
              <a:avLst/>
              <a:gdLst/>
              <a:ahLst/>
              <a:cxnLst/>
              <a:rect l="l" t="t" r="r" b="b"/>
              <a:pathLst>
                <a:path w="709929" h="47625">
                  <a:moveTo>
                    <a:pt x="709712" y="47624"/>
                  </a:moveTo>
                  <a:lnTo>
                    <a:pt x="0" y="47624"/>
                  </a:lnTo>
                  <a:lnTo>
                    <a:pt x="0" y="0"/>
                  </a:lnTo>
                  <a:lnTo>
                    <a:pt x="709712" y="0"/>
                  </a:lnTo>
                  <a:lnTo>
                    <a:pt x="709712" y="47624"/>
                  </a:lnTo>
                  <a:close/>
                </a:path>
              </a:pathLst>
            </a:custGeom>
            <a:solidFill>
              <a:srgbClr val="F45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529647" y="2402926"/>
            <a:ext cx="1583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3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Query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101551" y="6437812"/>
            <a:ext cx="18599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4000" b="1" spc="60" dirty="0">
                <a:solidFill>
                  <a:srgbClr val="F45C33"/>
                </a:solidFill>
                <a:latin typeface="Tahoma"/>
                <a:cs typeface="Tahoma"/>
              </a:rPr>
              <a:t>put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06436" y="2639402"/>
            <a:ext cx="816024" cy="6476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229"/>
            <a:ext cx="1371636" cy="34349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1048" y="230482"/>
            <a:ext cx="1314449" cy="22453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9865" y="31268"/>
            <a:ext cx="1260699" cy="13715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060" y="4297939"/>
            <a:ext cx="1890769" cy="2565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21989" y="0"/>
            <a:ext cx="3034863" cy="13843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60299" y="8559660"/>
            <a:ext cx="1327700" cy="17273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3639" y="6801954"/>
            <a:ext cx="5400429" cy="348504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60201" y="2310501"/>
            <a:ext cx="1665088" cy="130492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20200" y="2831565"/>
            <a:ext cx="216024" cy="2142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30935" y="2344933"/>
            <a:ext cx="178872" cy="1905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946465" y="2150526"/>
            <a:ext cx="206194" cy="19440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568343" y="2659338"/>
            <a:ext cx="198854" cy="19516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59770" y="3084833"/>
            <a:ext cx="10782300" cy="3267075"/>
            <a:chOff x="259770" y="3084833"/>
            <a:chExt cx="10782300" cy="3267075"/>
          </a:xfrm>
        </p:grpSpPr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1549" y="4297997"/>
              <a:ext cx="1260623" cy="11809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9770" y="3084833"/>
              <a:ext cx="10782299" cy="3267074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978896" y="7213541"/>
            <a:ext cx="3728050" cy="15525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1906920"/>
            <a:ext cx="11563349" cy="4391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object 20"/>
          <p:cNvSpPr txBox="1"/>
          <p:nvPr/>
        </p:nvSpPr>
        <p:spPr>
          <a:xfrm>
            <a:off x="4246269" y="2125115"/>
            <a:ext cx="1271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7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Q</a:t>
            </a:r>
            <a:r>
              <a:rPr sz="3200" b="1" u="heavy" spc="4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u</a:t>
            </a:r>
            <a:r>
              <a:rPr sz="3200" b="1" u="heavy" spc="-1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e</a:t>
            </a:r>
            <a:r>
              <a:rPr sz="3200" b="1" u="heavy" spc="60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r</a:t>
            </a:r>
            <a:r>
              <a:rPr sz="3200" b="1" u="heavy" spc="-2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171053" y="6457525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2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2" y="0"/>
                </a:lnTo>
                <a:lnTo>
                  <a:pt x="567622" y="38099"/>
                </a:lnTo>
                <a:close/>
              </a:path>
            </a:pathLst>
          </a:custGeom>
          <a:solidFill>
            <a:srgbClr val="F45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258680" y="6009914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solidFill>
                  <a:srgbClr val="F45C33"/>
                </a:solidFill>
                <a:uFill>
                  <a:solidFill>
                    <a:srgbClr val="F45C33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solidFill>
                  <a:srgbClr val="F45C33"/>
                </a:solidFill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843418" y="661082"/>
            <a:ext cx="776160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spc="-890" dirty="0">
                <a:solidFill>
                  <a:srgbClr val="F45C33"/>
                </a:solidFill>
              </a:rPr>
              <a:t>T</a:t>
            </a:r>
            <a:r>
              <a:rPr sz="6400" spc="-635" dirty="0">
                <a:solidFill>
                  <a:srgbClr val="F45C33"/>
                </a:solidFill>
              </a:rPr>
              <a:t>o</a:t>
            </a:r>
            <a:r>
              <a:rPr sz="6400" spc="-515" dirty="0">
                <a:solidFill>
                  <a:srgbClr val="F45C33"/>
                </a:solidFill>
              </a:rPr>
              <a:t>t</a:t>
            </a:r>
            <a:r>
              <a:rPr sz="6400" spc="-305" dirty="0">
                <a:solidFill>
                  <a:srgbClr val="F45C33"/>
                </a:solidFill>
              </a:rPr>
              <a:t>a</a:t>
            </a:r>
            <a:r>
              <a:rPr sz="6400" spc="-120" dirty="0">
                <a:solidFill>
                  <a:srgbClr val="F45C33"/>
                </a:solidFill>
              </a:rPr>
              <a:t>l</a:t>
            </a:r>
            <a:r>
              <a:rPr sz="6400" spc="-160" dirty="0">
                <a:solidFill>
                  <a:srgbClr val="F45C33"/>
                </a:solidFill>
              </a:rPr>
              <a:t> </a:t>
            </a:r>
            <a:r>
              <a:rPr sz="6400" spc="-650" dirty="0">
                <a:solidFill>
                  <a:srgbClr val="F45C33"/>
                </a:solidFill>
              </a:rPr>
              <a:t>R</a:t>
            </a:r>
            <a:r>
              <a:rPr sz="6400" spc="-570" dirty="0">
                <a:solidFill>
                  <a:srgbClr val="F45C33"/>
                </a:solidFill>
              </a:rPr>
              <a:t>e</a:t>
            </a:r>
            <a:r>
              <a:rPr sz="6400" spc="-800" dirty="0">
                <a:solidFill>
                  <a:srgbClr val="F45C33"/>
                </a:solidFill>
              </a:rPr>
              <a:t>v</a:t>
            </a:r>
            <a:r>
              <a:rPr sz="6400" spc="-570" dirty="0">
                <a:solidFill>
                  <a:srgbClr val="F45C33"/>
                </a:solidFill>
              </a:rPr>
              <a:t>e</a:t>
            </a:r>
            <a:r>
              <a:rPr sz="6400" spc="-550" dirty="0">
                <a:solidFill>
                  <a:srgbClr val="F45C33"/>
                </a:solidFill>
              </a:rPr>
              <a:t>n</a:t>
            </a:r>
            <a:r>
              <a:rPr sz="6400" spc="-455" dirty="0">
                <a:solidFill>
                  <a:srgbClr val="F45C33"/>
                </a:solidFill>
              </a:rPr>
              <a:t>u</a:t>
            </a:r>
            <a:r>
              <a:rPr sz="6400" spc="-565" dirty="0">
                <a:solidFill>
                  <a:srgbClr val="F45C33"/>
                </a:solidFill>
              </a:rPr>
              <a:t>e</a:t>
            </a:r>
            <a:r>
              <a:rPr sz="6400" spc="-160" dirty="0">
                <a:solidFill>
                  <a:srgbClr val="F45C33"/>
                </a:solidFill>
              </a:rPr>
              <a:t> </a:t>
            </a:r>
            <a:r>
              <a:rPr sz="6400" spc="-950" dirty="0">
                <a:solidFill>
                  <a:srgbClr val="F45C33"/>
                </a:solidFill>
              </a:rPr>
              <a:t>G</a:t>
            </a:r>
            <a:r>
              <a:rPr sz="6400" spc="-570" dirty="0">
                <a:solidFill>
                  <a:srgbClr val="F45C33"/>
                </a:solidFill>
              </a:rPr>
              <a:t>e</a:t>
            </a:r>
            <a:r>
              <a:rPr sz="6400" spc="-550" dirty="0">
                <a:solidFill>
                  <a:srgbClr val="F45C33"/>
                </a:solidFill>
              </a:rPr>
              <a:t>n</a:t>
            </a:r>
            <a:r>
              <a:rPr sz="6400" spc="-570" dirty="0">
                <a:solidFill>
                  <a:srgbClr val="F45C33"/>
                </a:solidFill>
              </a:rPr>
              <a:t>e</a:t>
            </a:r>
            <a:r>
              <a:rPr sz="6400" spc="-555" dirty="0">
                <a:solidFill>
                  <a:srgbClr val="F45C33"/>
                </a:solidFill>
              </a:rPr>
              <a:t>r</a:t>
            </a:r>
            <a:r>
              <a:rPr sz="6400" spc="-305" dirty="0">
                <a:solidFill>
                  <a:srgbClr val="F45C33"/>
                </a:solidFill>
              </a:rPr>
              <a:t>a</a:t>
            </a:r>
            <a:r>
              <a:rPr sz="6400" spc="-515" dirty="0">
                <a:solidFill>
                  <a:srgbClr val="F45C33"/>
                </a:solidFill>
              </a:rPr>
              <a:t>t</a:t>
            </a:r>
            <a:r>
              <a:rPr sz="6400" spc="-570" dirty="0">
                <a:solidFill>
                  <a:srgbClr val="F45C33"/>
                </a:solidFill>
              </a:rPr>
              <a:t>e</a:t>
            </a:r>
            <a:r>
              <a:rPr sz="6400" spc="-325" dirty="0">
                <a:solidFill>
                  <a:srgbClr val="F45C33"/>
                </a:solidFill>
              </a:rPr>
              <a:t>d</a:t>
            </a:r>
            <a:endParaRPr sz="6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64400" y="0"/>
            <a:ext cx="2123598" cy="21658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44424" y="5111251"/>
            <a:ext cx="1666874" cy="13049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760" y="923775"/>
            <a:ext cx="1890769" cy="25653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023348" y="8976797"/>
            <a:ext cx="1260623" cy="11809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55186" y="6300303"/>
            <a:ext cx="215879" cy="2152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738379" y="2743596"/>
            <a:ext cx="218441" cy="1934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46118" y="304909"/>
            <a:ext cx="238982" cy="2013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76408" y="1697897"/>
            <a:ext cx="212218" cy="1844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66368" y="5811241"/>
            <a:ext cx="178752" cy="19145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708705" y="6176657"/>
            <a:ext cx="211355" cy="19916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581468" y="164924"/>
            <a:ext cx="206861" cy="1792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7908" y="3593262"/>
            <a:ext cx="203561" cy="1956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2097" y="4601401"/>
            <a:ext cx="182149" cy="18237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58355" y="3703571"/>
            <a:ext cx="201520" cy="2040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84358" y="6743479"/>
            <a:ext cx="214380" cy="19240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9122" y="5265615"/>
            <a:ext cx="199425" cy="21735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7325" y="6172843"/>
            <a:ext cx="216903" cy="21628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92786" y="4214972"/>
            <a:ext cx="216919" cy="19259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6883" y="6033431"/>
            <a:ext cx="191642" cy="1759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25385" y="482676"/>
            <a:ext cx="186762" cy="20450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749334" y="727495"/>
            <a:ext cx="198740" cy="1963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83771" y="7051267"/>
            <a:ext cx="192763" cy="20088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83443" y="6704233"/>
            <a:ext cx="191642" cy="18935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707016" y="7555445"/>
            <a:ext cx="191738" cy="16944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904830" y="343648"/>
            <a:ext cx="203218" cy="2165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37711" y="403246"/>
            <a:ext cx="209121" cy="20974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233924" y="300624"/>
            <a:ext cx="179196" cy="20977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133658" y="593506"/>
            <a:ext cx="199706" cy="1961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074760" y="7712302"/>
            <a:ext cx="194658" cy="21562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291470" y="5934268"/>
            <a:ext cx="203544" cy="18992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4578" y="6749367"/>
            <a:ext cx="207133" cy="18059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36839" y="1882367"/>
            <a:ext cx="199167" cy="17731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19843" y="3627832"/>
            <a:ext cx="169312" cy="18611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363760" y="5284454"/>
            <a:ext cx="200384" cy="20850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09927" y="1076153"/>
            <a:ext cx="227875" cy="19640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192495" y="1675761"/>
            <a:ext cx="201644" cy="18611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090840" y="9584415"/>
            <a:ext cx="199648" cy="2199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7863780" y="4623903"/>
            <a:ext cx="214486" cy="21526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7825164" y="7315320"/>
            <a:ext cx="216016" cy="19343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344407" y="5928559"/>
            <a:ext cx="241554" cy="20135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815424" y="6820481"/>
            <a:ext cx="195253" cy="1869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4924592" y="6061707"/>
            <a:ext cx="199588" cy="1699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6369324" y="6640147"/>
            <a:ext cx="189676" cy="18916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302708" y="5754382"/>
            <a:ext cx="208946" cy="199166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7736613" y="7062119"/>
            <a:ext cx="207704" cy="17916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3625341" y="3374664"/>
            <a:ext cx="180207" cy="19916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4496364" y="2732631"/>
            <a:ext cx="188682" cy="21526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5154512" y="3193907"/>
            <a:ext cx="205551" cy="18230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905762" y="7935227"/>
            <a:ext cx="206119" cy="21097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9800528" y="8699316"/>
            <a:ext cx="216498" cy="18764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4029227" y="2297811"/>
            <a:ext cx="189187" cy="22050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9174786" y="158329"/>
            <a:ext cx="214279" cy="19240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0401870" y="583468"/>
            <a:ext cx="215950" cy="21628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2161535" y="355648"/>
            <a:ext cx="216823" cy="19259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762337" y="265732"/>
            <a:ext cx="238982" cy="20069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9888135" y="8319431"/>
            <a:ext cx="194214" cy="17592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5408395" y="1604166"/>
            <a:ext cx="181736" cy="20025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261287" y="7205409"/>
            <a:ext cx="197743" cy="21640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925544" y="7212479"/>
            <a:ext cx="190492" cy="20229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4848222" y="5372430"/>
            <a:ext cx="201264" cy="20754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3309418" y="6710063"/>
            <a:ext cx="199483" cy="19078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2092400" y="6594067"/>
            <a:ext cx="192800" cy="20088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3902321" y="5384784"/>
            <a:ext cx="209924" cy="19811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4920352" y="6773031"/>
            <a:ext cx="215078" cy="17783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3414364" y="4690101"/>
            <a:ext cx="205673" cy="20240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1587080" y="6704233"/>
            <a:ext cx="194119" cy="18935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2672622" y="6641045"/>
            <a:ext cx="194309" cy="16944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702938" y="7787147"/>
            <a:ext cx="205253" cy="216598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6563658" y="9071446"/>
            <a:ext cx="206549" cy="20974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6061218" y="7208673"/>
            <a:ext cx="179533" cy="20987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500080" y="5934268"/>
            <a:ext cx="203568" cy="18992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4144369" y="7908937"/>
            <a:ext cx="189911" cy="205835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4662455" y="494642"/>
            <a:ext cx="209532" cy="180593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14689866" y="4407227"/>
            <a:ext cx="206988" cy="19531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0580054" y="9523249"/>
            <a:ext cx="205370" cy="18897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4940971" y="2420652"/>
            <a:ext cx="178550" cy="210312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5955458" y="3134363"/>
            <a:ext cx="188435" cy="19230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7518983" y="3703367"/>
            <a:ext cx="185831" cy="204490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14217498" y="1076153"/>
            <a:ext cx="228739" cy="196405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13297433" y="9584415"/>
            <a:ext cx="201630" cy="21990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4293144" y="5969732"/>
            <a:ext cx="216598" cy="200215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119789" y="7937781"/>
            <a:ext cx="1314449" cy="2247899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10923949" y="2278800"/>
            <a:ext cx="4048124" cy="3914774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9134475" y="2091324"/>
            <a:ext cx="19050" cy="7019925"/>
          </a:xfrm>
          <a:custGeom>
            <a:avLst/>
            <a:gdLst/>
            <a:ahLst/>
            <a:cxnLst/>
            <a:rect l="l" t="t" r="r" b="b"/>
            <a:pathLst>
              <a:path w="19050" h="7019925">
                <a:moveTo>
                  <a:pt x="0" y="0"/>
                </a:moveTo>
                <a:lnTo>
                  <a:pt x="19024" y="7019924"/>
                </a:lnTo>
              </a:path>
            </a:pathLst>
          </a:custGeom>
          <a:ln w="9525">
            <a:solidFill>
              <a:srgbClr val="E8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188295" y="3352137"/>
            <a:ext cx="10058400" cy="4581525"/>
            <a:chOff x="188295" y="3352137"/>
            <a:chExt cx="10058400" cy="4581525"/>
          </a:xfrm>
        </p:grpSpPr>
        <p:pic>
          <p:nvPicPr>
            <p:cNvPr id="88" name="object 8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874315" y="4612218"/>
              <a:ext cx="1260699" cy="137154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8295" y="3352137"/>
              <a:ext cx="10058399" cy="4581524"/>
            </a:xfrm>
            <a:prstGeom prst="rect">
              <a:avLst/>
            </a:prstGeom>
          </p:spPr>
        </p:pic>
      </p:grpSp>
      <p:pic>
        <p:nvPicPr>
          <p:cNvPr id="90" name="object 90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1586984" y="7865400"/>
            <a:ext cx="4543255" cy="1419224"/>
          </a:xfrm>
          <a:prstGeom prst="rect">
            <a:avLst/>
          </a:prstGeom>
        </p:spPr>
      </p:pic>
      <p:sp>
        <p:nvSpPr>
          <p:cNvPr id="91" name="object 91"/>
          <p:cNvSpPr txBox="1">
            <a:spLocks noGrp="1"/>
          </p:cNvSpPr>
          <p:nvPr>
            <p:ph type="title"/>
          </p:nvPr>
        </p:nvSpPr>
        <p:spPr>
          <a:xfrm>
            <a:off x="6001272" y="807104"/>
            <a:ext cx="62852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15" dirty="0"/>
              <a:t>Highest-Priced</a:t>
            </a:r>
            <a:r>
              <a:rPr sz="6000" spc="-150" dirty="0"/>
              <a:t> </a:t>
            </a:r>
            <a:r>
              <a:rPr sz="6000" spc="-175" dirty="0"/>
              <a:t>Pizza</a:t>
            </a:r>
            <a:endParaRPr sz="6000"/>
          </a:p>
        </p:txBody>
      </p:sp>
      <p:sp>
        <p:nvSpPr>
          <p:cNvPr id="92" name="object 92"/>
          <p:cNvSpPr txBox="1"/>
          <p:nvPr/>
        </p:nvSpPr>
        <p:spPr>
          <a:xfrm>
            <a:off x="2992051" y="2541494"/>
            <a:ext cx="1583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35" dirty="0">
                <a:solidFill>
                  <a:srgbClr val="FFFFFF"/>
                </a:solidFill>
                <a:latin typeface="Tahoma"/>
                <a:cs typeface="Tahoma"/>
              </a:rPr>
              <a:t>Query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2913928" y="6925632"/>
            <a:ext cx="185991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6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7373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716" y="276468"/>
            <a:ext cx="1260699" cy="1371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9696" y="9200150"/>
            <a:ext cx="2921168" cy="10858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86599" y="488647"/>
            <a:ext cx="1260623" cy="11809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7341" y="2743596"/>
            <a:ext cx="218493" cy="1934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49197" y="108"/>
            <a:ext cx="238982" cy="2014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52861" y="8731754"/>
            <a:ext cx="195268" cy="186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045715" y="2764698"/>
            <a:ext cx="212147" cy="18440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45955" y="165019"/>
            <a:ext cx="206956" cy="1791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252860" y="3136062"/>
            <a:ext cx="175541" cy="1751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289953" y="4601401"/>
            <a:ext cx="182229" cy="1823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74432" y="3703571"/>
            <a:ext cx="201574" cy="20401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627215" y="7935227"/>
            <a:ext cx="207490" cy="2109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735578" y="6743479"/>
            <a:ext cx="214335" cy="1924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7955750" y="5265615"/>
            <a:ext cx="199408" cy="21735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7847695" y="7849243"/>
            <a:ext cx="216903" cy="21628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7972064" y="4214972"/>
            <a:ext cx="216965" cy="1925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353399" y="7709831"/>
            <a:ext cx="191559" cy="1759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22167" y="482676"/>
            <a:ext cx="186716" cy="20450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86317" y="727495"/>
            <a:ext cx="198740" cy="1963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97509" y="343648"/>
            <a:ext cx="203138" cy="2165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6787459" y="403246"/>
            <a:ext cx="208793" cy="2098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121218" y="0"/>
            <a:ext cx="179122" cy="2055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6200972" y="593506"/>
            <a:ext cx="199651" cy="1960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2413542" y="8468495"/>
            <a:ext cx="192857" cy="18135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7039293" y="5934268"/>
            <a:ext cx="203544" cy="1899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652579" y="6749367"/>
            <a:ext cx="207188" cy="1805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970164" y="5284454"/>
            <a:ext cx="200384" cy="20859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692743" y="3170632"/>
            <a:ext cx="169259" cy="18610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296495" y="1076153"/>
            <a:ext cx="227875" cy="1965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5140218" y="2285361"/>
            <a:ext cx="201548" cy="18611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6540289" y="1769270"/>
            <a:ext cx="211140" cy="20754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243794" y="9584415"/>
            <a:ext cx="199635" cy="21990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3106134" y="8872942"/>
            <a:ext cx="201441" cy="1985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56133" y="6300303"/>
            <a:ext cx="214392" cy="21526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88295" y="6705720"/>
            <a:ext cx="216016" cy="19343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48355" y="5928558"/>
            <a:ext cx="241458" cy="20145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410127" y="6061707"/>
            <a:ext cx="199588" cy="1699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66359" y="6515681"/>
            <a:ext cx="195289" cy="18697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022668" y="5754382"/>
            <a:ext cx="208946" cy="19916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975345" y="6640147"/>
            <a:ext cx="189618" cy="189166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728808" y="3374664"/>
            <a:ext cx="180103" cy="19916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849289" y="2732631"/>
            <a:ext cx="188669" cy="21526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174291" y="3193907"/>
            <a:ext cx="205550" cy="18230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422397" y="7935227"/>
            <a:ext cx="206119" cy="21097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926547" y="8242116"/>
            <a:ext cx="216418" cy="18764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4605134" y="9200160"/>
            <a:ext cx="213617" cy="18525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315891" y="2297811"/>
            <a:ext cx="189187" cy="22050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145245" y="158329"/>
            <a:ext cx="214262" cy="19240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7916564" y="583468"/>
            <a:ext cx="215857" cy="21628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155729" y="355648"/>
            <a:ext cx="216965" cy="19259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532977" y="265732"/>
            <a:ext cx="238982" cy="200691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8147171" y="7709831"/>
            <a:ext cx="194310" cy="176530"/>
          </a:xfrm>
          <a:custGeom>
            <a:avLst/>
            <a:gdLst/>
            <a:ahLst/>
            <a:cxnLst/>
            <a:rect l="l" t="t" r="r" b="b"/>
            <a:pathLst>
              <a:path w="194309" h="176529">
                <a:moveTo>
                  <a:pt x="113061" y="175926"/>
                </a:moveTo>
                <a:lnTo>
                  <a:pt x="71982" y="167925"/>
                </a:lnTo>
                <a:lnTo>
                  <a:pt x="35028" y="144923"/>
                </a:lnTo>
                <a:lnTo>
                  <a:pt x="8825" y="108418"/>
                </a:lnTo>
                <a:lnTo>
                  <a:pt x="0" y="59912"/>
                </a:lnTo>
                <a:lnTo>
                  <a:pt x="10199" y="37451"/>
                </a:lnTo>
                <a:lnTo>
                  <a:pt x="32944" y="18311"/>
                </a:lnTo>
                <a:lnTo>
                  <a:pt x="61815" y="4994"/>
                </a:lnTo>
                <a:lnTo>
                  <a:pt x="90392" y="0"/>
                </a:lnTo>
                <a:lnTo>
                  <a:pt x="91820" y="0"/>
                </a:lnTo>
                <a:lnTo>
                  <a:pt x="157472" y="23836"/>
                </a:lnTo>
                <a:lnTo>
                  <a:pt x="194214" y="77342"/>
                </a:lnTo>
                <a:lnTo>
                  <a:pt x="194214" y="92297"/>
                </a:lnTo>
                <a:lnTo>
                  <a:pt x="186477" y="129876"/>
                </a:lnTo>
                <a:lnTo>
                  <a:pt x="168390" y="155900"/>
                </a:lnTo>
                <a:lnTo>
                  <a:pt x="142927" y="171030"/>
                </a:lnTo>
                <a:lnTo>
                  <a:pt x="113061" y="175926"/>
                </a:lnTo>
                <a:close/>
              </a:path>
            </a:pathLst>
          </a:custGeom>
          <a:solidFill>
            <a:srgbClr val="666666">
              <a:alpha val="715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944155" y="1604166"/>
            <a:ext cx="181737" cy="200251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532409" y="7205409"/>
            <a:ext cx="197743" cy="21640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3418319" y="7212479"/>
            <a:ext cx="190437" cy="20221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484781" y="5372430"/>
            <a:ext cx="201264" cy="20754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025386" y="6710063"/>
            <a:ext cx="199455" cy="19078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249133" y="7051267"/>
            <a:ext cx="192809" cy="20088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4422126" y="5384784"/>
            <a:ext cx="209884" cy="19811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5075142" y="7382631"/>
            <a:ext cx="215172" cy="17783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753149" y="6704233"/>
            <a:ext cx="194119" cy="189356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4914239" y="4690101"/>
            <a:ext cx="205748" cy="202501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429437" y="7555445"/>
            <a:ext cx="194214" cy="16944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764074" y="8157046"/>
            <a:ext cx="206324" cy="20982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830660" y="5934268"/>
            <a:ext cx="203568" cy="18992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4200111" y="7908937"/>
            <a:ext cx="189872" cy="20589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595591" y="189842"/>
            <a:ext cx="209532" cy="18059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3637495" y="4407227"/>
            <a:ext cx="206988" cy="195318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7748926" y="9523249"/>
            <a:ext cx="205370" cy="188976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414842" y="2420652"/>
            <a:ext cx="178457" cy="210312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390418" y="3134363"/>
            <a:ext cx="188395" cy="19230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829525" y="3703367"/>
            <a:ext cx="185777" cy="20440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850075" y="771353"/>
            <a:ext cx="228745" cy="19650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035237" y="9584415"/>
            <a:ext cx="201590" cy="21990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024618" y="5969732"/>
            <a:ext cx="216598" cy="20021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52400" y="52048"/>
            <a:ext cx="2124074" cy="2171695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5643096" y="7997716"/>
            <a:ext cx="2644903" cy="2276474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15478408" y="158576"/>
            <a:ext cx="2809875" cy="3248025"/>
            <a:chOff x="15478408" y="158576"/>
            <a:chExt cx="2809875" cy="3248025"/>
          </a:xfrm>
        </p:grpSpPr>
        <p:pic>
          <p:nvPicPr>
            <p:cNvPr id="82" name="object 8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943923" y="158576"/>
              <a:ext cx="2344075" cy="324802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5478408" y="1427172"/>
              <a:ext cx="1666874" cy="1304922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0" y="2469481"/>
            <a:ext cx="11175365" cy="7818120"/>
            <a:chOff x="0" y="2469481"/>
            <a:chExt cx="11175365" cy="7818120"/>
          </a:xfrm>
        </p:grpSpPr>
        <p:pic>
          <p:nvPicPr>
            <p:cNvPr id="85" name="object 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0" y="4940274"/>
              <a:ext cx="5132587" cy="534672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0" y="8859994"/>
              <a:ext cx="2835687" cy="142239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579514" y="2915974"/>
              <a:ext cx="201243" cy="17016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219934" y="2985125"/>
              <a:ext cx="190904" cy="18943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8546281" y="2469481"/>
              <a:ext cx="206252" cy="19572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168427" y="2981595"/>
              <a:ext cx="198909" cy="19629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49693" y="2697646"/>
              <a:ext cx="10125074" cy="4714874"/>
            </a:xfrm>
            <a:prstGeom prst="rect">
              <a:avLst/>
            </a:prstGeom>
          </p:spPr>
        </p:pic>
      </p:grpSp>
      <p:pic>
        <p:nvPicPr>
          <p:cNvPr id="92" name="object 92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7504726" y="2225681"/>
            <a:ext cx="199982" cy="207840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8254786" y="8542673"/>
            <a:ext cx="201242" cy="17016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7624799" y="8611824"/>
            <a:ext cx="190904" cy="189431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8330833" y="7852380"/>
            <a:ext cx="200025" cy="208279"/>
          </a:xfrm>
          <a:custGeom>
            <a:avLst/>
            <a:gdLst/>
            <a:ahLst/>
            <a:cxnLst/>
            <a:rect l="l" t="t" r="r" b="b"/>
            <a:pathLst>
              <a:path w="200025" h="208279">
                <a:moveTo>
                  <a:pt x="106072" y="207840"/>
                </a:moveTo>
                <a:lnTo>
                  <a:pt x="101781" y="207840"/>
                </a:lnTo>
                <a:lnTo>
                  <a:pt x="97396" y="207554"/>
                </a:lnTo>
                <a:lnTo>
                  <a:pt x="37427" y="189777"/>
                </a:lnTo>
                <a:lnTo>
                  <a:pt x="625" y="159576"/>
                </a:lnTo>
                <a:lnTo>
                  <a:pt x="0" y="110781"/>
                </a:lnTo>
                <a:lnTo>
                  <a:pt x="21791" y="61093"/>
                </a:lnTo>
                <a:lnTo>
                  <a:pt x="56667" y="20775"/>
                </a:lnTo>
                <a:lnTo>
                  <a:pt x="95393" y="0"/>
                </a:lnTo>
                <a:lnTo>
                  <a:pt x="146420" y="10782"/>
                </a:lnTo>
                <a:lnTo>
                  <a:pt x="180401" y="37688"/>
                </a:lnTo>
                <a:lnTo>
                  <a:pt x="198026" y="72552"/>
                </a:lnTo>
                <a:lnTo>
                  <a:pt x="199982" y="107211"/>
                </a:lnTo>
                <a:lnTo>
                  <a:pt x="192910" y="138628"/>
                </a:lnTo>
                <a:lnTo>
                  <a:pt x="175015" y="171475"/>
                </a:lnTo>
                <a:lnTo>
                  <a:pt x="146125" y="197348"/>
                </a:lnTo>
                <a:lnTo>
                  <a:pt x="106072" y="207840"/>
                </a:lnTo>
                <a:close/>
              </a:path>
            </a:pathLst>
          </a:custGeom>
          <a:solidFill>
            <a:srgbClr val="666666">
              <a:alpha val="7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7283008" y="8096181"/>
            <a:ext cx="206252" cy="195726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6668205" y="8608295"/>
            <a:ext cx="198909" cy="196299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2268200" y="5451938"/>
            <a:ext cx="4914899" cy="4695824"/>
          </a:xfrm>
          <a:prstGeom prst="rect">
            <a:avLst/>
          </a:prstGeom>
        </p:spPr>
      </p:pic>
      <p:sp>
        <p:nvSpPr>
          <p:cNvPr id="99" name="object 99"/>
          <p:cNvSpPr txBox="1"/>
          <p:nvPr/>
        </p:nvSpPr>
        <p:spPr>
          <a:xfrm>
            <a:off x="13842193" y="4540252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45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xfrm>
            <a:off x="4855102" y="484019"/>
            <a:ext cx="8028305" cy="1922780"/>
          </a:xfrm>
          <a:prstGeom prst="rect">
            <a:avLst/>
          </a:prstGeom>
        </p:spPr>
        <p:txBody>
          <a:bodyPr vert="horz" wrap="square" lIns="0" tIns="335280" rIns="0" bIns="0" rtlCol="0">
            <a:spAutoFit/>
          </a:bodyPr>
          <a:lstStyle/>
          <a:p>
            <a:pPr marL="561975">
              <a:lnSpc>
                <a:spcPct val="100000"/>
              </a:lnSpc>
              <a:spcBef>
                <a:spcPts val="2640"/>
              </a:spcBef>
            </a:pPr>
            <a:r>
              <a:rPr sz="6000" spc="-555" dirty="0">
                <a:solidFill>
                  <a:srgbClr val="EC7333"/>
                </a:solidFill>
              </a:rPr>
              <a:t>Most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685" dirty="0">
                <a:solidFill>
                  <a:srgbClr val="EC7333"/>
                </a:solidFill>
              </a:rPr>
              <a:t>Common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175" dirty="0">
                <a:solidFill>
                  <a:srgbClr val="EC7333"/>
                </a:solidFill>
              </a:rPr>
              <a:t>Pizza</a:t>
            </a:r>
            <a:r>
              <a:rPr sz="6000" spc="-150" dirty="0">
                <a:solidFill>
                  <a:srgbClr val="EC7333"/>
                </a:solidFill>
              </a:rPr>
              <a:t> </a:t>
            </a:r>
            <a:r>
              <a:rPr sz="6000" spc="-190" dirty="0">
                <a:solidFill>
                  <a:srgbClr val="EC7333"/>
                </a:solidFill>
              </a:rPr>
              <a:t>Size</a:t>
            </a:r>
            <a:endParaRPr sz="6000"/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3200" b="1" i="0" spc="30" dirty="0">
                <a:latin typeface="Tahoma"/>
                <a:cs typeface="Tahoma"/>
              </a:rPr>
              <a:t>Query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35623" y="6864663"/>
            <a:ext cx="218455" cy="1934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5081" y="9600786"/>
            <a:ext cx="238940" cy="201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580" y="881664"/>
            <a:ext cx="195234" cy="1871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76076" y="6852659"/>
            <a:ext cx="212217" cy="1844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55622" y="3480976"/>
            <a:ext cx="190689" cy="1892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579126" y="9458162"/>
            <a:ext cx="206920" cy="1792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8162" y="6012643"/>
            <a:ext cx="203525" cy="1956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2006" y="5017525"/>
            <a:ext cx="182117" cy="1824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58036" y="5893839"/>
            <a:ext cx="201485" cy="2041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9144" y="4318133"/>
            <a:ext cx="199469" cy="2174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9670" y="1735017"/>
            <a:ext cx="216959" cy="2163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2932" y="5393852"/>
            <a:ext cx="217023" cy="1926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9164" y="1914796"/>
            <a:ext cx="191609" cy="1759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724150" y="9115088"/>
            <a:ext cx="186684" cy="2045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748161" y="8878431"/>
            <a:ext cx="198706" cy="1963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41312" y="4221146"/>
            <a:ext cx="199757" cy="20759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06697" y="2075711"/>
            <a:ext cx="191704" cy="1694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730609" y="9242086"/>
            <a:ext cx="203183" cy="21664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232105" y="9596593"/>
            <a:ext cx="179199" cy="20998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33333" y="9012670"/>
            <a:ext cx="199671" cy="19607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26986" y="1150522"/>
            <a:ext cx="192730" cy="1813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074443" y="1872686"/>
            <a:ext cx="194624" cy="21569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91329" y="3676760"/>
            <a:ext cx="203508" cy="18997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74523" y="2870852"/>
            <a:ext cx="207096" cy="18073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681697" y="3989729"/>
            <a:ext cx="206020" cy="19549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15108" y="6444608"/>
            <a:ext cx="169324" cy="1864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279145" y="6675166"/>
            <a:ext cx="199132" cy="17739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63668" y="4308129"/>
            <a:ext cx="200348" cy="20864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009126" y="8529449"/>
            <a:ext cx="227835" cy="19654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192007" y="7330354"/>
            <a:ext cx="201704" cy="18625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782671" y="7825102"/>
            <a:ext cx="211158" cy="20759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090227" y="0"/>
            <a:ext cx="199598" cy="21580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225916" y="728848"/>
            <a:ext cx="201406" cy="1985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7860774" y="3285382"/>
            <a:ext cx="214449" cy="21531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7974513" y="2901626"/>
            <a:ext cx="215980" cy="19349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7269655" y="3098267"/>
            <a:ext cx="195256" cy="18711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3623114" y="6227769"/>
            <a:ext cx="180093" cy="19921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4493885" y="6853897"/>
            <a:ext cx="188636" cy="21531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5151881" y="6425458"/>
            <a:ext cx="205515" cy="18244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5903074" y="1654322"/>
            <a:ext cx="206082" cy="21102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389249" y="1370696"/>
            <a:ext cx="216381" cy="18768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714980" y="414831"/>
            <a:ext cx="213580" cy="18530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4026891" y="7283575"/>
            <a:ext cx="189153" cy="22065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9173212" y="9451588"/>
            <a:ext cx="214223" cy="19244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400083" y="9002475"/>
            <a:ext cx="215913" cy="21636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159570" y="9254090"/>
            <a:ext cx="217024" cy="19264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61642" y="9335928"/>
            <a:ext cx="238940" cy="2007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91180" y="1914796"/>
            <a:ext cx="194180" cy="17596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5405774" y="7997449"/>
            <a:ext cx="181705" cy="20045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923020" y="2386012"/>
            <a:ext cx="190403" cy="20226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3241690" y="2240246"/>
            <a:ext cx="215134" cy="1779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1585110" y="2907246"/>
            <a:ext cx="194085" cy="18949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1908616" y="2075711"/>
            <a:ext cx="194180" cy="16948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6700089" y="1796849"/>
            <a:ext cx="205216" cy="2166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6560765" y="518963"/>
            <a:ext cx="206512" cy="20978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6058419" y="2382106"/>
            <a:ext cx="179496" cy="20997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141969" y="1685666"/>
            <a:ext cx="189913" cy="20597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659954" y="9126997"/>
            <a:ext cx="209495" cy="18073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4687334" y="5198733"/>
            <a:ext cx="206952" cy="19549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0578289" y="87952"/>
            <a:ext cx="205335" cy="18902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4938475" y="7170868"/>
            <a:ext cx="178547" cy="210456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5952727" y="6475000"/>
            <a:ext cx="188402" cy="192354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17515983" y="5893744"/>
            <a:ext cx="185790" cy="204454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14215102" y="8529449"/>
            <a:ext cx="228793" cy="19654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13295253" y="148164"/>
            <a:ext cx="201610" cy="220078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4018100" y="5149727"/>
            <a:ext cx="10648950" cy="5137785"/>
            <a:chOff x="4018100" y="5149727"/>
            <a:chExt cx="10648950" cy="5137785"/>
          </a:xfrm>
        </p:grpSpPr>
        <p:pic>
          <p:nvPicPr>
            <p:cNvPr id="68" name="object 6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018100" y="5149727"/>
              <a:ext cx="10248899" cy="513727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847300" y="9530801"/>
              <a:ext cx="819149" cy="647698"/>
            </a:xfrm>
            <a:prstGeom prst="rect">
              <a:avLst/>
            </a:prstGeom>
          </p:spPr>
        </p:pic>
      </p:grpSp>
      <p:pic>
        <p:nvPicPr>
          <p:cNvPr id="70" name="object 7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16826172" y="336029"/>
            <a:ext cx="1461827" cy="3438524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264052" y="0"/>
            <a:ext cx="2237830" cy="252292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881598" y="5390021"/>
            <a:ext cx="1260623" cy="118098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1429605" y="6926278"/>
            <a:ext cx="6858394" cy="3360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object 7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188295" y="2711538"/>
            <a:ext cx="9315449" cy="58292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4360591" y="807104"/>
            <a:ext cx="95669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919" dirty="0">
                <a:solidFill>
                  <a:srgbClr val="EC7333"/>
                </a:solidFill>
                <a:latin typeface="Verdana"/>
                <a:cs typeface="Verdana"/>
              </a:rPr>
              <a:t>Top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715" dirty="0">
                <a:solidFill>
                  <a:srgbClr val="EC7333"/>
                </a:solidFill>
                <a:latin typeface="Verdana"/>
                <a:cs typeface="Verdana"/>
              </a:rPr>
              <a:t>5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735" dirty="0">
                <a:solidFill>
                  <a:srgbClr val="EC7333"/>
                </a:solidFill>
                <a:latin typeface="Verdana"/>
                <a:cs typeface="Verdana"/>
              </a:rPr>
              <a:t>Most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725" dirty="0">
                <a:solidFill>
                  <a:srgbClr val="EC7333"/>
                </a:solidFill>
                <a:latin typeface="Verdana"/>
                <a:cs typeface="Verdana"/>
              </a:rPr>
              <a:t>Ordered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370" dirty="0">
                <a:solidFill>
                  <a:srgbClr val="EC7333"/>
                </a:solidFill>
                <a:latin typeface="Verdana"/>
                <a:cs typeface="Verdana"/>
              </a:rPr>
              <a:t>Pizza</a:t>
            </a:r>
            <a:r>
              <a:rPr sz="6000" spc="-810" dirty="0">
                <a:solidFill>
                  <a:srgbClr val="EC7333"/>
                </a:solidFill>
                <a:latin typeface="Verdana"/>
                <a:cs typeface="Verdana"/>
              </a:rPr>
              <a:t> </a:t>
            </a:r>
            <a:r>
              <a:rPr sz="6000" spc="-900" dirty="0">
                <a:solidFill>
                  <a:srgbClr val="EC7333"/>
                </a:solidFill>
                <a:latin typeface="Verdana"/>
                <a:cs typeface="Verdana"/>
              </a:rPr>
              <a:t>Types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580963" y="2007920"/>
            <a:ext cx="1271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Q</a:t>
            </a: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sz="3200" b="1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5112246" y="6504122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2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2" y="0"/>
                </a:lnTo>
                <a:lnTo>
                  <a:pt x="567622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4199871" y="6056511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7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91615" y="2477368"/>
            <a:ext cx="1260699" cy="13715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5860" y="0"/>
            <a:ext cx="1661861" cy="2273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54248" y="8431405"/>
            <a:ext cx="2115692" cy="18555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7273" y="8981626"/>
            <a:ext cx="1666874" cy="13049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4800" y="52048"/>
            <a:ext cx="2124074" cy="21716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826172" y="336029"/>
            <a:ext cx="1461827" cy="34385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23853" y="7502300"/>
            <a:ext cx="190940" cy="17464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43039" y="2765401"/>
            <a:ext cx="212220" cy="1844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566862" y="4187319"/>
            <a:ext cx="195897" cy="2046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135416" y="6178327"/>
            <a:ext cx="211321" cy="1992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45164" y="164999"/>
            <a:ext cx="206922" cy="1792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679631" y="3594218"/>
            <a:ext cx="203528" cy="1956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287318" y="4602633"/>
            <a:ext cx="182118" cy="1824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271816" y="3704549"/>
            <a:ext cx="201486" cy="2041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25356" y="7937434"/>
            <a:ext cx="207428" cy="2110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732845" y="6745323"/>
            <a:ext cx="214298" cy="1924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952741" y="5267096"/>
            <a:ext cx="199470" cy="21742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20441" y="482749"/>
            <a:ext cx="186685" cy="2045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584418" y="727611"/>
            <a:ext cx="198708" cy="1963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230743" y="7778985"/>
            <a:ext cx="199312" cy="1908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455196" y="7053258"/>
            <a:ext cx="192778" cy="20094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956629" y="6858512"/>
            <a:ext cx="191611" cy="18941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7372" y="343739"/>
            <a:ext cx="203185" cy="2166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784642" y="403383"/>
            <a:ext cx="209087" cy="2098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198330" y="593651"/>
            <a:ext cx="199674" cy="19608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7036507" y="5935942"/>
            <a:ext cx="203510" cy="18998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189922" y="7505444"/>
            <a:ext cx="189576" cy="20598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649731" y="6751134"/>
            <a:ext cx="207099" cy="18074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5053045" y="2949953"/>
            <a:ext cx="199135" cy="17740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967327" y="5285961"/>
            <a:ext cx="200350" cy="20865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294340" y="1076421"/>
            <a:ext cx="227838" cy="19655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137614" y="2285871"/>
            <a:ext cx="201706" cy="18626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537604" y="1769754"/>
            <a:ext cx="211161" cy="20760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241487" y="9587157"/>
            <a:ext cx="199600" cy="22009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56033" y="6302093"/>
            <a:ext cx="214451" cy="21532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88295" y="6707593"/>
            <a:ext cx="215981" cy="19350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76566" y="5320451"/>
            <a:ext cx="241514" cy="20151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66258" y="6517515"/>
            <a:ext cx="195257" cy="18702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276435" y="5758536"/>
            <a:ext cx="199555" cy="16997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975000" y="6641947"/>
            <a:ext cx="189681" cy="18922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728098" y="3375557"/>
            <a:ext cx="180094" cy="19922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848679" y="2276057"/>
            <a:ext cx="188638" cy="21532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564296" y="2584946"/>
            <a:ext cx="205517" cy="18236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4602758" y="9202714"/>
            <a:ext cx="213582" cy="18531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467535" y="1993560"/>
            <a:ext cx="189156" cy="220566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143806" y="158330"/>
            <a:ext cx="214241" cy="19246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915247" y="583552"/>
            <a:ext cx="215915" cy="21637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154632" y="355649"/>
            <a:ext cx="217025" cy="19265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3530724" y="265802"/>
            <a:ext cx="238942" cy="20074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334211" y="1909430"/>
            <a:ext cx="181706" cy="200463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0165997" y="1977553"/>
            <a:ext cx="197712" cy="21647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417771" y="7214468"/>
            <a:ext cx="190406" cy="20227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289934" y="2078166"/>
            <a:ext cx="201273" cy="20760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024511" y="6711880"/>
            <a:ext cx="199528" cy="19083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234612" y="2767402"/>
            <a:ext cx="209891" cy="19817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52038" y="6706068"/>
            <a:ext cx="194087" cy="18941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171111" y="3501990"/>
            <a:ext cx="205680" cy="20255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625868" y="7789371"/>
            <a:ext cx="205219" cy="216660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293268" y="7210656"/>
            <a:ext cx="179497" cy="20999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9962918" y="7196079"/>
            <a:ext cx="198688" cy="196080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585219" y="3508183"/>
            <a:ext cx="203536" cy="18998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880843" y="799546"/>
            <a:ext cx="209497" cy="180740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7759130" y="2760066"/>
            <a:ext cx="206955" cy="195508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71367" y="7849014"/>
            <a:ext cx="205337" cy="18902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3414173" y="2421165"/>
            <a:ext cx="178548" cy="21046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390054" y="3135172"/>
            <a:ext cx="188404" cy="192364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4087306" y="1076421"/>
            <a:ext cx="228795" cy="196556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5034445" y="9587157"/>
            <a:ext cx="201612" cy="22009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223940" y="2106654"/>
            <a:ext cx="216562" cy="200272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0613952" y="2249780"/>
            <a:ext cx="4562475" cy="4781550"/>
            <a:chOff x="10613952" y="2249780"/>
            <a:chExt cx="4562475" cy="4781550"/>
          </a:xfrm>
        </p:grpSpPr>
        <p:pic>
          <p:nvPicPr>
            <p:cNvPr id="73" name="object 7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0613952" y="2249780"/>
              <a:ext cx="4562474" cy="478154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3636649" y="3705362"/>
              <a:ext cx="1519555" cy="1861820"/>
            </a:xfrm>
            <a:custGeom>
              <a:avLst/>
              <a:gdLst/>
              <a:ahLst/>
              <a:cxnLst/>
              <a:rect l="l" t="t" r="r" b="b"/>
              <a:pathLst>
                <a:path w="1519555" h="1861820">
                  <a:moveTo>
                    <a:pt x="1519126" y="0"/>
                  </a:moveTo>
                  <a:lnTo>
                    <a:pt x="0" y="876859"/>
                  </a:lnTo>
                  <a:lnTo>
                    <a:pt x="1459318" y="1861825"/>
                  </a:lnTo>
                  <a:lnTo>
                    <a:pt x="1519126" y="0"/>
                  </a:lnTo>
                  <a:close/>
                </a:path>
              </a:pathLst>
            </a:custGeom>
            <a:ln w="59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0" y="2490877"/>
            <a:ext cx="10753725" cy="7796530"/>
            <a:chOff x="0" y="2490877"/>
            <a:chExt cx="10753725" cy="7796530"/>
          </a:xfrm>
        </p:grpSpPr>
        <p:pic>
          <p:nvPicPr>
            <p:cNvPr id="76" name="object 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125" y="7667585"/>
              <a:ext cx="2901996" cy="261937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0" y="2490877"/>
              <a:ext cx="10753724" cy="5734049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3913018" y="7269597"/>
            <a:ext cx="4324349" cy="2752724"/>
          </a:xfrm>
          <a:prstGeom prst="rect">
            <a:avLst/>
          </a:prstGeom>
        </p:spPr>
      </p:pic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2163888" y="807104"/>
            <a:ext cx="13959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59" dirty="0"/>
              <a:t>Total</a:t>
            </a:r>
            <a:r>
              <a:rPr sz="6000" spc="-150" dirty="0"/>
              <a:t> </a:t>
            </a:r>
            <a:r>
              <a:rPr sz="6000" spc="-400" dirty="0"/>
              <a:t>Quantity</a:t>
            </a:r>
            <a:r>
              <a:rPr sz="6000" spc="-150" dirty="0"/>
              <a:t> </a:t>
            </a:r>
            <a:r>
              <a:rPr sz="6000" spc="-480" dirty="0"/>
              <a:t>of</a:t>
            </a:r>
            <a:r>
              <a:rPr sz="6000" spc="-150" dirty="0"/>
              <a:t> </a:t>
            </a:r>
            <a:r>
              <a:rPr sz="6000" spc="-555" dirty="0"/>
              <a:t>Each</a:t>
            </a:r>
            <a:r>
              <a:rPr sz="6000" spc="-150" dirty="0"/>
              <a:t> </a:t>
            </a:r>
            <a:r>
              <a:rPr sz="6000" spc="-175" dirty="0"/>
              <a:t>Pizza</a:t>
            </a:r>
            <a:r>
              <a:rPr sz="6000" spc="-150" dirty="0"/>
              <a:t> </a:t>
            </a:r>
            <a:r>
              <a:rPr sz="6000" spc="-515" dirty="0"/>
              <a:t>Category</a:t>
            </a:r>
            <a:r>
              <a:rPr sz="6000" spc="-150" dirty="0"/>
              <a:t> </a:t>
            </a:r>
            <a:r>
              <a:rPr sz="6000" spc="-440" dirty="0"/>
              <a:t>Ordered</a:t>
            </a:r>
            <a:endParaRPr sz="6000"/>
          </a:p>
        </p:txBody>
      </p:sp>
      <p:sp>
        <p:nvSpPr>
          <p:cNvPr id="80" name="object 80"/>
          <p:cNvSpPr txBox="1"/>
          <p:nvPr/>
        </p:nvSpPr>
        <p:spPr>
          <a:xfrm>
            <a:off x="3848293" y="1950401"/>
            <a:ext cx="12719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7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Q</a:t>
            </a: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u</a:t>
            </a:r>
            <a:r>
              <a:rPr sz="3200" b="1" u="heavy" spc="-1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e</a:t>
            </a:r>
            <a:r>
              <a:rPr sz="3200" b="1" u="heavy" spc="60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</a:t>
            </a:r>
            <a:r>
              <a:rPr sz="3200" b="1" u="heavy" spc="-2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y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6077688" y="6966542"/>
            <a:ext cx="567690" cy="38100"/>
          </a:xfrm>
          <a:custGeom>
            <a:avLst/>
            <a:gdLst/>
            <a:ahLst/>
            <a:cxnLst/>
            <a:rect l="l" t="t" r="r" b="b"/>
            <a:pathLst>
              <a:path w="567690" h="38100">
                <a:moveTo>
                  <a:pt x="567623" y="38099"/>
                </a:moveTo>
                <a:lnTo>
                  <a:pt x="0" y="38099"/>
                </a:lnTo>
                <a:lnTo>
                  <a:pt x="0" y="0"/>
                </a:lnTo>
                <a:lnTo>
                  <a:pt x="567623" y="0"/>
                </a:lnTo>
                <a:lnTo>
                  <a:pt x="567623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5165316" y="6518931"/>
            <a:ext cx="1492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u="heavy" spc="45" dirty="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Out</a:t>
            </a:r>
            <a:r>
              <a:rPr sz="3200" b="1" spc="45" dirty="0">
                <a:latin typeface="Tahoma"/>
                <a:cs typeface="Tahoma"/>
              </a:rPr>
              <a:t>put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643</Words>
  <Application>Microsoft Office PowerPoint</Application>
  <PresentationFormat>Custom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Georgia</vt:lpstr>
      <vt:lpstr>Lucida Sans Unicode</vt:lpstr>
      <vt:lpstr>Tahoma</vt:lpstr>
      <vt:lpstr>Trebuchet MS</vt:lpstr>
      <vt:lpstr>Verdana</vt:lpstr>
      <vt:lpstr>Office Theme</vt:lpstr>
      <vt:lpstr>      Pizza Sales Analysis Using MySQL</vt:lpstr>
      <vt:lpstr>PowerPoint Presentation</vt:lpstr>
      <vt:lpstr>Project Purpose:</vt:lpstr>
      <vt:lpstr>Total Number of Orders</vt:lpstr>
      <vt:lpstr>Total Revenue Generated</vt:lpstr>
      <vt:lpstr>Highest-Priced Pizza</vt:lpstr>
      <vt:lpstr>Most Common Pizza Size Query</vt:lpstr>
      <vt:lpstr>Top 5 Most Ordered Pizza Types</vt:lpstr>
      <vt:lpstr>Total Quantity of Each Pizza Category Ordered</vt:lpstr>
      <vt:lpstr>Distribution of Orders by Hour Query</vt:lpstr>
      <vt:lpstr>Category-Wise Distribution of Pizzas</vt:lpstr>
      <vt:lpstr>Average Number of Pizzas Ordered per Day</vt:lpstr>
      <vt:lpstr>Top 3 Most Ordered Pizza Types by Revenue</vt:lpstr>
      <vt:lpstr>Percentage Contribution to Total Revenue</vt:lpstr>
      <vt:lpstr>Cumulative Revenue Over Time</vt:lpstr>
      <vt:lpstr>Top 3 Most Ordered Pizza Types by Category</vt:lpstr>
      <vt:lpstr>Conclusion</vt:lpstr>
      <vt:lpstr>Future Recommendations: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Pizzeria Digital Menu Board by Slidesgo.pptx</dc:title>
  <dc:creator>pooja gupta</dc:creator>
  <cp:keywords>DAGI8lYAxe4,BAEvtI8sDes</cp:keywords>
  <cp:lastModifiedBy>pooja</cp:lastModifiedBy>
  <cp:revision>6</cp:revision>
  <dcterms:created xsi:type="dcterms:W3CDTF">2024-07-06T09:19:39Z</dcterms:created>
  <dcterms:modified xsi:type="dcterms:W3CDTF">2024-07-06T10:54:12Z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2024-06-23T00:00:00Z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2024-07-06T00:00:00Z</vt:filetime>
  </property>
</Properties>
</file>